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9"/>
  </p:notesMasterIdLst>
  <p:sldIdLst>
    <p:sldId id="256" r:id="rId2"/>
    <p:sldId id="258" r:id="rId3"/>
    <p:sldId id="259" r:id="rId4"/>
    <p:sldId id="297" r:id="rId5"/>
    <p:sldId id="298" r:id="rId6"/>
    <p:sldId id="261" r:id="rId7"/>
    <p:sldId id="265" r:id="rId8"/>
    <p:sldId id="307" r:id="rId9"/>
    <p:sldId id="309" r:id="rId10"/>
    <p:sldId id="308" r:id="rId11"/>
    <p:sldId id="299" r:id="rId12"/>
    <p:sldId id="266" r:id="rId13"/>
    <p:sldId id="301" r:id="rId14"/>
    <p:sldId id="303" r:id="rId15"/>
    <p:sldId id="304" r:id="rId16"/>
    <p:sldId id="271" r:id="rId17"/>
    <p:sldId id="306" r:id="rId18"/>
  </p:sldIdLst>
  <p:sldSz cx="9144000" cy="5143500" type="screen16x9"/>
  <p:notesSz cx="6858000" cy="9144000"/>
  <p:embeddedFontLst>
    <p:embeddedFont>
      <p:font typeface="Assistant Light" panose="020B0604020202020204" charset="-79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unito Sans" panose="020B0604020202020204" charset="0"/>
      <p:regular r:id="rId26"/>
      <p:bold r:id="rId27"/>
      <p:italic r:id="rId28"/>
      <p:boldItalic r:id="rId29"/>
    </p:embeddedFont>
    <p:embeddedFont>
      <p:font typeface="Nunito Sans ExtraBold" panose="020B0604020202020204" charset="0"/>
      <p:bold r:id="rId30"/>
      <p:boldItalic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  <p:embeddedFont>
      <p:font typeface="Pontano Sans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1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324" y="114"/>
      </p:cViewPr>
      <p:guideLst>
        <p:guide pos="57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8d3b44f0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8d3b44f0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1679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ef6e01a56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ef6e01a56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291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017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152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910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8d3b44f0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8d3b44f08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8d3b44f0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8d3b44f08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83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ef6e01a56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ef6e01a56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ef6e01a5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ef6e01a5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ef6e01a5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ef6e01a5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224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ef6e01a5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ef6e01a5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025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8d3b44f0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8d3b44f08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8d3b44f0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8d3b44f0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8d3b44f0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8d3b44f0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068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8d3b44f0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8d3b44f0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216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CUSTOM_18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>
            <a:spLocks noGrp="1"/>
          </p:cNvSpPr>
          <p:nvPr>
            <p:ph type="ctrTitle"/>
          </p:nvPr>
        </p:nvSpPr>
        <p:spPr>
          <a:xfrm flipH="1">
            <a:off x="1889225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889225" y="175343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dirty="0"/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>
            <a:off x="630625" y="1659512"/>
            <a:ext cx="38673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630625" y="2513488"/>
            <a:ext cx="33405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CUSTOM_21_1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ctrTitle"/>
          </p:nvPr>
        </p:nvSpPr>
        <p:spPr>
          <a:xfrm>
            <a:off x="4020266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 idx="2" hasCustomPrompt="1"/>
          </p:nvPr>
        </p:nvSpPr>
        <p:spPr>
          <a:xfrm>
            <a:off x="4322366" y="175343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5_1_1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24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7" r:id="rId5"/>
    <p:sldLayoutId id="2147483663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D9949A7-41FE-45CC-B7B8-BC1F31CFC5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25" t="30419" r="28009" b="2283"/>
          <a:stretch/>
        </p:blipFill>
        <p:spPr>
          <a:xfrm>
            <a:off x="-254000" y="0"/>
            <a:ext cx="6937602" cy="5170400"/>
          </a:xfrm>
          <a:prstGeom prst="rect">
            <a:avLst/>
          </a:prstGeom>
        </p:spPr>
      </p:pic>
      <p:sp>
        <p:nvSpPr>
          <p:cNvPr id="112" name="Google Shape;112;p20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Here is where your presentation begins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3" name="Google Shape;113;p20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NETWORKING NEWSLETTER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" name="Google Shape;9;p2">
            <a:extLst>
              <a:ext uri="{FF2B5EF4-FFF2-40B4-BE49-F238E27FC236}">
                <a16:creationId xmlns:a16="http://schemas.microsoft.com/office/drawing/2014/main" id="{0802BF8E-D01E-4D66-8BE1-ACC2432917B6}"/>
              </a:ext>
            </a:extLst>
          </p:cNvPr>
          <p:cNvSpPr/>
          <p:nvPr/>
        </p:nvSpPr>
        <p:spPr>
          <a:xfrm>
            <a:off x="5089700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9124D38-F51E-4E05-8177-57EC246A67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529" y="1864839"/>
            <a:ext cx="2979347" cy="1042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FB33139-727E-4FEB-9AE9-B3EB4D8DC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730" y="0"/>
            <a:ext cx="7706390" cy="51435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5F848C7-281B-4DD1-846C-71EF093DA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62331"/>
            <a:ext cx="4307276" cy="645349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1A6236C-5BD9-478F-AA9A-D9ACD1DB21A4}"/>
              </a:ext>
            </a:extLst>
          </p:cNvPr>
          <p:cNvSpPr/>
          <p:nvPr/>
        </p:nvSpPr>
        <p:spPr>
          <a:xfrm>
            <a:off x="4222325" y="0"/>
            <a:ext cx="512799" cy="5154930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E377C6BB-454D-4138-9105-2B481F1D8B62}"/>
              </a:ext>
            </a:extLst>
          </p:cNvPr>
          <p:cNvSpPr/>
          <p:nvPr/>
        </p:nvSpPr>
        <p:spPr>
          <a:xfrm>
            <a:off x="3219450" y="1425291"/>
            <a:ext cx="2562225" cy="2562225"/>
          </a:xfrm>
          <a:prstGeom prst="ellipse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E831C89A-E436-4602-B693-3497FD24C037}"/>
              </a:ext>
            </a:extLst>
          </p:cNvPr>
          <p:cNvSpPr/>
          <p:nvPr/>
        </p:nvSpPr>
        <p:spPr>
          <a:xfrm>
            <a:off x="3457575" y="1656632"/>
            <a:ext cx="2085975" cy="2085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TextBox 75">
            <a:extLst>
              <a:ext uri="{FF2B5EF4-FFF2-40B4-BE49-F238E27FC236}">
                <a16:creationId xmlns:a16="http://schemas.microsoft.com/office/drawing/2014/main" id="{6F03258F-DF48-48A1-A1CC-090C9F417E7C}"/>
              </a:ext>
            </a:extLst>
          </p:cNvPr>
          <p:cNvSpPr txBox="1"/>
          <p:nvPr/>
        </p:nvSpPr>
        <p:spPr>
          <a:xfrm>
            <a:off x="3122784" y="2100654"/>
            <a:ext cx="2798421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DAS ALLES WIRST </a:t>
            </a:r>
          </a:p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DU TUN</a:t>
            </a:r>
          </a:p>
        </p:txBody>
      </p:sp>
      <p:sp>
        <p:nvSpPr>
          <p:cNvPr id="16" name="Isosceles Triangle 81">
            <a:extLst>
              <a:ext uri="{FF2B5EF4-FFF2-40B4-BE49-F238E27FC236}">
                <a16:creationId xmlns:a16="http://schemas.microsoft.com/office/drawing/2014/main" id="{75DE9AE5-2B5F-4F16-8992-0D578C01B903}"/>
              </a:ext>
            </a:extLst>
          </p:cNvPr>
          <p:cNvSpPr/>
          <p:nvPr/>
        </p:nvSpPr>
        <p:spPr>
          <a:xfrm rot="18302943">
            <a:off x="5102042" y="3239660"/>
            <a:ext cx="401543" cy="1164879"/>
          </a:xfrm>
          <a:prstGeom prst="triangle">
            <a:avLst>
              <a:gd name="adj" fmla="val 70581"/>
            </a:avLst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id="{16005B1D-5E8B-40DC-B21F-F461C458D009}"/>
              </a:ext>
            </a:extLst>
          </p:cNvPr>
          <p:cNvSpPr/>
          <p:nvPr/>
        </p:nvSpPr>
        <p:spPr>
          <a:xfrm>
            <a:off x="5580609" y="3706663"/>
            <a:ext cx="2639414" cy="1053428"/>
          </a:xfrm>
          <a:prstGeom prst="roundRect">
            <a:avLst>
              <a:gd name="adj" fmla="val 50000"/>
            </a:avLst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TextBox 74">
            <a:extLst>
              <a:ext uri="{FF2B5EF4-FFF2-40B4-BE49-F238E27FC236}">
                <a16:creationId xmlns:a16="http://schemas.microsoft.com/office/drawing/2014/main" id="{C8D83F60-3ED1-4FF0-A1D8-CEC18BBD1F3E}"/>
              </a:ext>
            </a:extLst>
          </p:cNvPr>
          <p:cNvSpPr txBox="1"/>
          <p:nvPr/>
        </p:nvSpPr>
        <p:spPr>
          <a:xfrm>
            <a:off x="5944057" y="3959574"/>
            <a:ext cx="2483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3600" b="1" baseline="30000" dirty="0">
                <a:solidFill>
                  <a:srgbClr val="FFFFFF"/>
                </a:solidFill>
                <a:latin typeface="Nunito Sans" panose="020B0604020202020204" charset="0"/>
                <a:cs typeface="+mn-cs"/>
              </a:rPr>
              <a:t>…und noch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sz="3600" b="1" baseline="30000" dirty="0">
                <a:solidFill>
                  <a:srgbClr val="FFFFFF"/>
                </a:solidFill>
                <a:latin typeface="Nunito Sans" panose="020B0604020202020204" charset="0"/>
                <a:cs typeface="+mn-cs"/>
              </a:rPr>
              <a:t>vieles mehr...</a:t>
            </a:r>
            <a:endParaRPr lang="de-DE" sz="1800" b="1" baseline="30000" dirty="0">
              <a:solidFill>
                <a:srgbClr val="FFFFFF"/>
              </a:solidFill>
              <a:latin typeface="Nunito Sans" panose="020B060402020202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83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F68F55F5-E40F-471E-93E3-60700A0B0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973" y="-71698"/>
            <a:ext cx="5414527" cy="5414527"/>
          </a:xfrm>
          <a:prstGeom prst="rect">
            <a:avLst/>
          </a:prstGeom>
        </p:spPr>
      </p:pic>
      <p:sp>
        <p:nvSpPr>
          <p:cNvPr id="10" name="Google Shape;38;p4">
            <a:extLst>
              <a:ext uri="{FF2B5EF4-FFF2-40B4-BE49-F238E27FC236}">
                <a16:creationId xmlns:a16="http://schemas.microsoft.com/office/drawing/2014/main" id="{0D89C8B7-097A-4DC6-B712-1651D9CCE4AC}"/>
              </a:ext>
            </a:extLst>
          </p:cNvPr>
          <p:cNvSpPr/>
          <p:nvPr/>
        </p:nvSpPr>
        <p:spPr>
          <a:xfrm>
            <a:off x="-1000250" y="-2852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9;p4">
            <a:extLst>
              <a:ext uri="{FF2B5EF4-FFF2-40B4-BE49-F238E27FC236}">
                <a16:creationId xmlns:a16="http://schemas.microsoft.com/office/drawing/2014/main" id="{4CBC4621-643E-48FE-906D-46B701E23F0A}"/>
              </a:ext>
            </a:extLst>
          </p:cNvPr>
          <p:cNvSpPr/>
          <p:nvPr/>
        </p:nvSpPr>
        <p:spPr>
          <a:xfrm>
            <a:off x="-4210175" y="-2852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de-DE" dirty="0"/>
              <a:t>DIE FIRMA DLOUHY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2"/>
          </p:nvPr>
        </p:nvSpPr>
        <p:spPr/>
        <p:txBody>
          <a:bodyPr/>
          <a:lstStyle/>
          <a:p>
            <a:pPr lvl="0"/>
            <a:r>
              <a:rPr lang="es" dirty="0"/>
              <a:t>03</a:t>
            </a:r>
          </a:p>
        </p:txBody>
      </p:sp>
      <p:pic>
        <p:nvPicPr>
          <p:cNvPr id="132" name="Grafik 131">
            <a:extLst>
              <a:ext uri="{FF2B5EF4-FFF2-40B4-BE49-F238E27FC236}">
                <a16:creationId xmlns:a16="http://schemas.microsoft.com/office/drawing/2014/main" id="{D0871563-E5DC-4014-8192-E71EBDE6D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6047">
            <a:off x="2099312" y="3051224"/>
            <a:ext cx="1648852" cy="7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8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drape"/>
      </p:transition>
    </mc:Choice>
    <mc:Fallback xmlns="">
      <p:transition spd="slow" advClick="0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2">
            <a:extLst>
              <a:ext uri="{FF2B5EF4-FFF2-40B4-BE49-F238E27FC236}">
                <a16:creationId xmlns:a16="http://schemas.microsoft.com/office/drawing/2014/main" id="{DD1B6815-DC64-4FBF-B09A-2C07A7E19DA0}"/>
              </a:ext>
            </a:extLst>
          </p:cNvPr>
          <p:cNvSpPr/>
          <p:nvPr/>
        </p:nvSpPr>
        <p:spPr>
          <a:xfrm>
            <a:off x="6675120" y="2087332"/>
            <a:ext cx="2413547" cy="2413547"/>
          </a:xfrm>
          <a:prstGeom prst="ellipse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DC869862-C079-4320-8541-EADAE3D309D6}"/>
              </a:ext>
            </a:extLst>
          </p:cNvPr>
          <p:cNvSpPr/>
          <p:nvPr/>
        </p:nvSpPr>
        <p:spPr>
          <a:xfrm>
            <a:off x="6851469" y="2251896"/>
            <a:ext cx="2085975" cy="2085975"/>
          </a:xfrm>
          <a:prstGeom prst="ellipse">
            <a:avLst/>
          </a:prstGeom>
          <a:solidFill>
            <a:srgbClr val="E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75" name="Google Shape;98;p16">
            <a:extLst>
              <a:ext uri="{FF2B5EF4-FFF2-40B4-BE49-F238E27FC236}">
                <a16:creationId xmlns:a16="http://schemas.microsoft.com/office/drawing/2014/main" id="{3A35081D-20C8-49EE-8B4B-B38FB99E0BCA}"/>
              </a:ext>
            </a:extLst>
          </p:cNvPr>
          <p:cNvGrpSpPr/>
          <p:nvPr/>
        </p:nvGrpSpPr>
        <p:grpSpPr>
          <a:xfrm>
            <a:off x="-274323" y="-16589"/>
            <a:ext cx="9692639" cy="2215401"/>
            <a:chOff x="0" y="-40481"/>
            <a:chExt cx="9144000" cy="1384272"/>
          </a:xfrm>
        </p:grpSpPr>
        <p:sp>
          <p:nvSpPr>
            <p:cNvPr id="76" name="Google Shape;99;p16">
              <a:extLst>
                <a:ext uri="{FF2B5EF4-FFF2-40B4-BE49-F238E27FC236}">
                  <a16:creationId xmlns:a16="http://schemas.microsoft.com/office/drawing/2014/main" id="{45542099-6F28-4C5F-95FC-EC2D85F2438A}"/>
                </a:ext>
              </a:extLst>
            </p:cNvPr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0;p16">
              <a:extLst>
                <a:ext uri="{FF2B5EF4-FFF2-40B4-BE49-F238E27FC236}">
                  <a16:creationId xmlns:a16="http://schemas.microsoft.com/office/drawing/2014/main" id="{07CC1E3E-4B82-43CD-84E0-ACC7B26EA201}"/>
                </a:ext>
              </a:extLst>
            </p:cNvPr>
            <p:cNvSpPr/>
            <p:nvPr/>
          </p:nvSpPr>
          <p:spPr>
            <a:xfrm>
              <a:off x="0" y="-40481"/>
              <a:ext cx="9144000" cy="856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0386A553-1210-42E0-86C4-72136EAB8CF9}"/>
              </a:ext>
            </a:extLst>
          </p:cNvPr>
          <p:cNvSpPr txBox="1"/>
          <p:nvPr/>
        </p:nvSpPr>
        <p:spPr>
          <a:xfrm>
            <a:off x="720726" y="180720"/>
            <a:ext cx="7702549" cy="1542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DLOUHY ist ein österreichisches </a:t>
            </a:r>
            <a:r>
              <a:rPr lang="de-AT" sz="20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Karosseriebau-Unternehmen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, </a:t>
            </a:r>
          </a:p>
          <a:p>
            <a:pPr algn="ctr"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das sich auf </a:t>
            </a:r>
            <a:r>
              <a:rPr lang="de-AT" sz="16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Sonder- und Rettungsfahrzeuge 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spezialisiert </a:t>
            </a:r>
          </a:p>
          <a:p>
            <a:pPr algn="ctr"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hat und zahlreiche Serviceleistungen im Bereich </a:t>
            </a:r>
          </a:p>
          <a:p>
            <a:pPr algn="ctr" fontAlgn="base">
              <a:lnSpc>
                <a:spcPct val="150000"/>
              </a:lnSpc>
            </a:pPr>
            <a:r>
              <a:rPr lang="de-AT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Fahrzeugbau und Medizintechnik 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bietet. </a:t>
            </a:r>
            <a:endParaRPr lang="de-AT" b="1" cap="all" dirty="0">
              <a:solidFill>
                <a:srgbClr val="FFFFFF"/>
              </a:solidFill>
              <a:latin typeface="Nunito Sans" panose="020B060402020202020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FB57D9F-A9E9-4CB0-A611-3A8C9819D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642" b="8253"/>
          <a:stretch/>
        </p:blipFill>
        <p:spPr>
          <a:xfrm>
            <a:off x="485290" y="2871077"/>
            <a:ext cx="6366179" cy="22154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47DE11E-4483-4CC5-A038-DB1EF74D7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4208">
            <a:off x="2189433" y="2329579"/>
            <a:ext cx="1957451" cy="46686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7D4983D-882A-4C0C-8E0D-041DF9DB54C6}"/>
              </a:ext>
            </a:extLst>
          </p:cNvPr>
          <p:cNvSpPr txBox="1"/>
          <p:nvPr/>
        </p:nvSpPr>
        <p:spPr>
          <a:xfrm rot="408445">
            <a:off x="6961690" y="2632511"/>
            <a:ext cx="186553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de-AT" sz="1200" b="1" i="0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DLOUHY entwickelt </a:t>
            </a:r>
          </a:p>
          <a:p>
            <a:pPr algn="ctr" fontAlgn="base"/>
            <a:r>
              <a:rPr lang="de-AT" sz="1200" b="1" i="0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seit über 150 Jahren Spezialfahrzeuge, vor allem für das Rettungs-wesen und andere Blaulichtorganisationen weltweit. </a:t>
            </a:r>
          </a:p>
          <a:p>
            <a:pPr algn="l" fontAlgn="base"/>
            <a:endParaRPr lang="de-AT" b="1" dirty="0">
              <a:solidFill>
                <a:srgbClr val="FFFFFF"/>
              </a:solidFill>
              <a:latin typeface="Nunito Sans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AFE9D571-4CEE-4735-8D51-E0B6CC0AA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789"/>
          <a:stretch/>
        </p:blipFill>
        <p:spPr>
          <a:xfrm>
            <a:off x="3347941" y="-6350"/>
            <a:ext cx="5796059" cy="5143500"/>
          </a:xfrm>
          <a:prstGeom prst="rect">
            <a:avLst/>
          </a:prstGeom>
        </p:spPr>
      </p:pic>
      <p:sp>
        <p:nvSpPr>
          <p:cNvPr id="3" name="Google Shape;151;p23">
            <a:extLst>
              <a:ext uri="{FF2B5EF4-FFF2-40B4-BE49-F238E27FC236}">
                <a16:creationId xmlns:a16="http://schemas.microsoft.com/office/drawing/2014/main" id="{2D0A55DD-0116-4AE8-B4B5-84BE10D912FC}"/>
              </a:ext>
            </a:extLst>
          </p:cNvPr>
          <p:cNvSpPr/>
          <p:nvPr/>
        </p:nvSpPr>
        <p:spPr>
          <a:xfrm flipH="1" flipV="1">
            <a:off x="-2" y="-121920"/>
            <a:ext cx="4775202" cy="537464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927EA2-AFF5-4C15-80DF-F176E962D231}"/>
              </a:ext>
            </a:extLst>
          </p:cNvPr>
          <p:cNvSpPr txBox="1"/>
          <p:nvPr/>
        </p:nvSpPr>
        <p:spPr>
          <a:xfrm>
            <a:off x="720725" y="1319530"/>
            <a:ext cx="2857174" cy="1119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Als Fahrzeugbauer ist das Unternehmen auf</a:t>
            </a:r>
            <a:b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</a:br>
            <a:r>
              <a:rPr lang="de-AT" sz="1800" b="1" i="0" cap="all" dirty="0" err="1">
                <a:solidFill>
                  <a:srgbClr val="E41211"/>
                </a:solidFill>
                <a:effectLst/>
                <a:latin typeface="Nunito Sans" panose="020B0604020202020204" charset="0"/>
              </a:rPr>
              <a:t>auSSergewöhnliche</a:t>
            </a:r>
            <a:endParaRPr lang="de-AT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1EC0DA2-3F4A-4C02-9815-C1491F313FDC}"/>
              </a:ext>
            </a:extLst>
          </p:cNvPr>
          <p:cNvSpPr txBox="1"/>
          <p:nvPr/>
        </p:nvSpPr>
        <p:spPr>
          <a:xfrm>
            <a:off x="720725" y="2293386"/>
            <a:ext cx="2857174" cy="1773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Karosseriearbeiten </a:t>
            </a:r>
          </a:p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und komplexe Innenraum-gestaltungen spezialisiert. </a:t>
            </a:r>
          </a:p>
          <a:p>
            <a:pPr fontAlgn="base">
              <a:lnSpc>
                <a:spcPct val="150000"/>
              </a:lnSpc>
            </a:pPr>
            <a:endParaRPr lang="de-AT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A57D702-0A9F-450F-86F7-261E094D4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1638" y="0"/>
            <a:ext cx="8449077" cy="5638458"/>
          </a:xfrm>
          <a:prstGeom prst="rect">
            <a:avLst/>
          </a:prstGeom>
        </p:spPr>
      </p:pic>
      <p:sp>
        <p:nvSpPr>
          <p:cNvPr id="3" name="Google Shape;151;p23">
            <a:extLst>
              <a:ext uri="{FF2B5EF4-FFF2-40B4-BE49-F238E27FC236}">
                <a16:creationId xmlns:a16="http://schemas.microsoft.com/office/drawing/2014/main" id="{2D0A55DD-0116-4AE8-B4B5-84BE10D912FC}"/>
              </a:ext>
            </a:extLst>
          </p:cNvPr>
          <p:cNvSpPr/>
          <p:nvPr/>
        </p:nvSpPr>
        <p:spPr>
          <a:xfrm flipV="1">
            <a:off x="4775200" y="-121920"/>
            <a:ext cx="4490720" cy="537464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927EA2-AFF5-4C15-80DF-F176E962D231}"/>
              </a:ext>
            </a:extLst>
          </p:cNvPr>
          <p:cNvSpPr txBox="1"/>
          <p:nvPr/>
        </p:nvSpPr>
        <p:spPr>
          <a:xfrm>
            <a:off x="5527596" y="1187450"/>
            <a:ext cx="3008577" cy="1119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Deshalb ist es möglich, sämtliche Fahrzeuge nach den </a:t>
            </a: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individuellen</a:t>
            </a:r>
            <a:endParaRPr lang="de-AT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9F0AFD2-4893-4E64-A2E8-B359F7757652}"/>
              </a:ext>
            </a:extLst>
          </p:cNvPr>
          <p:cNvSpPr txBox="1"/>
          <p:nvPr/>
        </p:nvSpPr>
        <p:spPr>
          <a:xfrm>
            <a:off x="5516271" y="2157682"/>
            <a:ext cx="3008577" cy="218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lnSpc>
                <a:spcPct val="150000"/>
              </a:lnSpc>
            </a:pPr>
            <a:r>
              <a:rPr lang="de-AT" sz="16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Kundenanforderungen</a:t>
            </a: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 </a:t>
            </a:r>
          </a:p>
          <a:p>
            <a:pPr algn="r"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zu bauen, um eine </a:t>
            </a:r>
          </a:p>
          <a:p>
            <a:pPr algn="r" fontAlgn="base">
              <a:lnSpc>
                <a:spcPct val="150000"/>
              </a:lnSpc>
            </a:pP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optimale</a:t>
            </a:r>
            <a:r>
              <a:rPr lang="de-AT" sz="1800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 </a:t>
            </a: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Nutzung</a:t>
            </a:r>
            <a:r>
              <a:rPr lang="de-AT" sz="1800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 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im späteren Einsatz zu gewährleisten. </a:t>
            </a:r>
          </a:p>
          <a:p>
            <a:pPr algn="r" fontAlgn="base">
              <a:lnSpc>
                <a:spcPct val="150000"/>
              </a:lnSpc>
            </a:pPr>
            <a:endParaRPr lang="de-AT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88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320B96E-D749-40AF-92EB-597CD9D3E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601" y="-47474"/>
            <a:ext cx="9296400" cy="5238448"/>
          </a:xfrm>
          <a:prstGeom prst="rect">
            <a:avLst/>
          </a:prstGeom>
        </p:spPr>
      </p:pic>
      <p:sp>
        <p:nvSpPr>
          <p:cNvPr id="3" name="Google Shape;151;p23">
            <a:extLst>
              <a:ext uri="{FF2B5EF4-FFF2-40B4-BE49-F238E27FC236}">
                <a16:creationId xmlns:a16="http://schemas.microsoft.com/office/drawing/2014/main" id="{2D0A55DD-0116-4AE8-B4B5-84BE10D912FC}"/>
              </a:ext>
            </a:extLst>
          </p:cNvPr>
          <p:cNvSpPr/>
          <p:nvPr/>
        </p:nvSpPr>
        <p:spPr>
          <a:xfrm flipH="1" flipV="1">
            <a:off x="-2" y="-121920"/>
            <a:ext cx="4775202" cy="537464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927EA2-AFF5-4C15-80DF-F176E962D231}"/>
              </a:ext>
            </a:extLst>
          </p:cNvPr>
          <p:cNvSpPr txBox="1"/>
          <p:nvPr/>
        </p:nvSpPr>
        <p:spPr>
          <a:xfrm>
            <a:off x="720725" y="1017270"/>
            <a:ext cx="3601061" cy="3389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Mit ungefähr </a:t>
            </a:r>
            <a:r>
              <a:rPr lang="de-AT" sz="24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150</a:t>
            </a: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 </a:t>
            </a:r>
            <a:r>
              <a:rPr lang="de-AT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Mitarbeiter und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 </a:t>
            </a:r>
            <a:r>
              <a:rPr lang="de-AT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Mitarbeiterinnen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 </a:t>
            </a:r>
          </a:p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wird ein Umsatz von </a:t>
            </a:r>
          </a:p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ca. 35 Mio. Euro pro </a:t>
            </a:r>
          </a:p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Jahr erwirtschaftet </a:t>
            </a:r>
          </a:p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und weit </a:t>
            </a: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über 1.000 </a:t>
            </a:r>
          </a:p>
          <a:p>
            <a:pPr fontAlgn="base">
              <a:lnSpc>
                <a:spcPct val="150000"/>
              </a:lnSpc>
            </a:pP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Fahrzeuge 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pro Jahr </a:t>
            </a:r>
          </a:p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gebaut.</a:t>
            </a:r>
          </a:p>
          <a:p>
            <a:pPr fontAlgn="base">
              <a:lnSpc>
                <a:spcPct val="150000"/>
              </a:lnSpc>
            </a:pPr>
            <a:endParaRPr lang="de-AT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08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CE9288CB-6831-4F75-8E36-7E1F684E6CFE}"/>
              </a:ext>
            </a:extLst>
          </p:cNvPr>
          <p:cNvSpPr/>
          <p:nvPr/>
        </p:nvSpPr>
        <p:spPr>
          <a:xfrm>
            <a:off x="-1428900" y="-28560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BB40148-DC53-4AB2-AF04-2679B6B7B9D2}"/>
              </a:ext>
            </a:extLst>
          </p:cNvPr>
          <p:cNvSpPr txBox="1"/>
          <p:nvPr/>
        </p:nvSpPr>
        <p:spPr>
          <a:xfrm rot="21321308">
            <a:off x="334644" y="1550331"/>
            <a:ext cx="37801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AT" sz="3200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WERDE TEIL DES </a:t>
            </a:r>
            <a:r>
              <a:rPr lang="de-AT" sz="32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DLOUHY-TEAMS</a:t>
            </a:r>
          </a:p>
          <a:p>
            <a:pPr fontAlgn="base"/>
            <a:endParaRPr lang="de-AT" sz="3200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24CC7F04-06E9-4B70-8D86-6E0A76F8CCF9}"/>
              </a:ext>
            </a:extLst>
          </p:cNvPr>
          <p:cNvGrpSpPr/>
          <p:nvPr/>
        </p:nvGrpSpPr>
        <p:grpSpPr>
          <a:xfrm rot="21245877">
            <a:off x="833535" y="2807971"/>
            <a:ext cx="2579172" cy="1667593"/>
            <a:chOff x="1875629" y="2488979"/>
            <a:chExt cx="4667412" cy="3017770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FDC21881-71BD-4041-8039-F0A516ECA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150" y="3040735"/>
              <a:ext cx="3062989" cy="2426604"/>
            </a:xfrm>
            <a:custGeom>
              <a:avLst/>
              <a:gdLst>
                <a:gd name="T0" fmla="*/ 323 w 664"/>
                <a:gd name="T1" fmla="*/ 471 h 486"/>
                <a:gd name="T2" fmla="*/ 332 w 664"/>
                <a:gd name="T3" fmla="*/ 458 h 486"/>
                <a:gd name="T4" fmla="*/ 302 w 664"/>
                <a:gd name="T5" fmla="*/ 385 h 486"/>
                <a:gd name="T6" fmla="*/ 299 w 664"/>
                <a:gd name="T7" fmla="*/ 384 h 486"/>
                <a:gd name="T8" fmla="*/ 293 w 664"/>
                <a:gd name="T9" fmla="*/ 334 h 486"/>
                <a:gd name="T10" fmla="*/ 248 w 664"/>
                <a:gd name="T11" fmla="*/ 312 h 486"/>
                <a:gd name="T12" fmla="*/ 212 w 664"/>
                <a:gd name="T13" fmla="*/ 256 h 486"/>
                <a:gd name="T14" fmla="*/ 150 w 664"/>
                <a:gd name="T15" fmla="*/ 282 h 486"/>
                <a:gd name="T16" fmla="*/ 63 w 664"/>
                <a:gd name="T17" fmla="*/ 271 h 486"/>
                <a:gd name="T18" fmla="*/ 44 w 664"/>
                <a:gd name="T19" fmla="*/ 246 h 486"/>
                <a:gd name="T20" fmla="*/ 2 w 664"/>
                <a:gd name="T21" fmla="*/ 191 h 486"/>
                <a:gd name="T22" fmla="*/ 2 w 664"/>
                <a:gd name="T23" fmla="*/ 183 h 486"/>
                <a:gd name="T24" fmla="*/ 67 w 664"/>
                <a:gd name="T25" fmla="*/ 80 h 486"/>
                <a:gd name="T26" fmla="*/ 116 w 664"/>
                <a:gd name="T27" fmla="*/ 3 h 486"/>
                <a:gd name="T28" fmla="*/ 122 w 664"/>
                <a:gd name="T29" fmla="*/ 2 h 486"/>
                <a:gd name="T30" fmla="*/ 155 w 664"/>
                <a:gd name="T31" fmla="*/ 19 h 486"/>
                <a:gd name="T32" fmla="*/ 181 w 664"/>
                <a:gd name="T33" fmla="*/ 26 h 486"/>
                <a:gd name="T34" fmla="*/ 217 w 664"/>
                <a:gd name="T35" fmla="*/ 32 h 486"/>
                <a:gd name="T36" fmla="*/ 223 w 664"/>
                <a:gd name="T37" fmla="*/ 33 h 486"/>
                <a:gd name="T38" fmla="*/ 214 w 664"/>
                <a:gd name="T39" fmla="*/ 44 h 486"/>
                <a:gd name="T40" fmla="*/ 170 w 664"/>
                <a:gd name="T41" fmla="*/ 102 h 486"/>
                <a:gd name="T42" fmla="*/ 171 w 664"/>
                <a:gd name="T43" fmla="*/ 151 h 486"/>
                <a:gd name="T44" fmla="*/ 217 w 664"/>
                <a:gd name="T45" fmla="*/ 166 h 486"/>
                <a:gd name="T46" fmla="*/ 245 w 664"/>
                <a:gd name="T47" fmla="*/ 152 h 486"/>
                <a:gd name="T48" fmla="*/ 308 w 664"/>
                <a:gd name="T49" fmla="*/ 119 h 486"/>
                <a:gd name="T50" fmla="*/ 353 w 664"/>
                <a:gd name="T51" fmla="*/ 96 h 486"/>
                <a:gd name="T52" fmla="*/ 372 w 664"/>
                <a:gd name="T53" fmla="*/ 97 h 486"/>
                <a:gd name="T54" fmla="*/ 538 w 664"/>
                <a:gd name="T55" fmla="*/ 205 h 486"/>
                <a:gd name="T56" fmla="*/ 647 w 664"/>
                <a:gd name="T57" fmla="*/ 275 h 486"/>
                <a:gd name="T58" fmla="*/ 663 w 664"/>
                <a:gd name="T59" fmla="*/ 308 h 486"/>
                <a:gd name="T60" fmla="*/ 643 w 664"/>
                <a:gd name="T61" fmla="*/ 334 h 486"/>
                <a:gd name="T62" fmla="*/ 612 w 664"/>
                <a:gd name="T63" fmla="*/ 331 h 486"/>
                <a:gd name="T64" fmla="*/ 483 w 664"/>
                <a:gd name="T65" fmla="*/ 254 h 486"/>
                <a:gd name="T66" fmla="*/ 463 w 664"/>
                <a:gd name="T67" fmla="*/ 242 h 486"/>
                <a:gd name="T68" fmla="*/ 448 w 664"/>
                <a:gd name="T69" fmla="*/ 247 h 486"/>
                <a:gd name="T70" fmla="*/ 451 w 664"/>
                <a:gd name="T71" fmla="*/ 262 h 486"/>
                <a:gd name="T72" fmla="*/ 496 w 664"/>
                <a:gd name="T73" fmla="*/ 289 h 486"/>
                <a:gd name="T74" fmla="*/ 527 w 664"/>
                <a:gd name="T75" fmla="*/ 307 h 486"/>
                <a:gd name="T76" fmla="*/ 571 w 664"/>
                <a:gd name="T77" fmla="*/ 333 h 486"/>
                <a:gd name="T78" fmla="*/ 588 w 664"/>
                <a:gd name="T79" fmla="*/ 344 h 486"/>
                <a:gd name="T80" fmla="*/ 586 w 664"/>
                <a:gd name="T81" fmla="*/ 384 h 486"/>
                <a:gd name="T82" fmla="*/ 544 w 664"/>
                <a:gd name="T83" fmla="*/ 388 h 486"/>
                <a:gd name="T84" fmla="*/ 455 w 664"/>
                <a:gd name="T85" fmla="*/ 339 h 486"/>
                <a:gd name="T86" fmla="*/ 428 w 664"/>
                <a:gd name="T87" fmla="*/ 325 h 486"/>
                <a:gd name="T88" fmla="*/ 411 w 664"/>
                <a:gd name="T89" fmla="*/ 329 h 486"/>
                <a:gd name="T90" fmla="*/ 416 w 664"/>
                <a:gd name="T91" fmla="*/ 345 h 486"/>
                <a:gd name="T92" fmla="*/ 482 w 664"/>
                <a:gd name="T93" fmla="*/ 381 h 486"/>
                <a:gd name="T94" fmla="*/ 522 w 664"/>
                <a:gd name="T95" fmla="*/ 404 h 486"/>
                <a:gd name="T96" fmla="*/ 529 w 664"/>
                <a:gd name="T97" fmla="*/ 433 h 486"/>
                <a:gd name="T98" fmla="*/ 486 w 664"/>
                <a:gd name="T99" fmla="*/ 450 h 486"/>
                <a:gd name="T100" fmla="*/ 461 w 664"/>
                <a:gd name="T101" fmla="*/ 438 h 486"/>
                <a:gd name="T102" fmla="*/ 407 w 664"/>
                <a:gd name="T103" fmla="*/ 410 h 486"/>
                <a:gd name="T104" fmla="*/ 393 w 664"/>
                <a:gd name="T105" fmla="*/ 403 h 486"/>
                <a:gd name="T106" fmla="*/ 376 w 664"/>
                <a:gd name="T107" fmla="*/ 407 h 486"/>
                <a:gd name="T108" fmla="*/ 382 w 664"/>
                <a:gd name="T109" fmla="*/ 424 h 486"/>
                <a:gd name="T110" fmla="*/ 435 w 664"/>
                <a:gd name="T111" fmla="*/ 451 h 486"/>
                <a:gd name="T112" fmla="*/ 464 w 664"/>
                <a:gd name="T113" fmla="*/ 466 h 486"/>
                <a:gd name="T114" fmla="*/ 441 w 664"/>
                <a:gd name="T115" fmla="*/ 479 h 486"/>
                <a:gd name="T116" fmla="*/ 387 w 664"/>
                <a:gd name="T117" fmla="*/ 481 h 486"/>
                <a:gd name="T118" fmla="*/ 335 w 664"/>
                <a:gd name="T119" fmla="*/ 473 h 486"/>
                <a:gd name="T120" fmla="*/ 323 w 664"/>
                <a:gd name="T121" fmla="*/ 47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4" h="486">
                  <a:moveTo>
                    <a:pt x="323" y="471"/>
                  </a:moveTo>
                  <a:cubicBezTo>
                    <a:pt x="326" y="467"/>
                    <a:pt x="329" y="462"/>
                    <a:pt x="332" y="458"/>
                  </a:cubicBezTo>
                  <a:cubicBezTo>
                    <a:pt x="352" y="431"/>
                    <a:pt x="338" y="391"/>
                    <a:pt x="302" y="385"/>
                  </a:cubicBezTo>
                  <a:cubicBezTo>
                    <a:pt x="301" y="385"/>
                    <a:pt x="300" y="384"/>
                    <a:pt x="299" y="384"/>
                  </a:cubicBezTo>
                  <a:cubicBezTo>
                    <a:pt x="306" y="366"/>
                    <a:pt x="304" y="349"/>
                    <a:pt x="293" y="334"/>
                  </a:cubicBezTo>
                  <a:cubicBezTo>
                    <a:pt x="282" y="319"/>
                    <a:pt x="267" y="312"/>
                    <a:pt x="248" y="312"/>
                  </a:cubicBezTo>
                  <a:cubicBezTo>
                    <a:pt x="250" y="285"/>
                    <a:pt x="239" y="264"/>
                    <a:pt x="212" y="256"/>
                  </a:cubicBezTo>
                  <a:cubicBezTo>
                    <a:pt x="185" y="247"/>
                    <a:pt x="165" y="258"/>
                    <a:pt x="150" y="282"/>
                  </a:cubicBezTo>
                  <a:cubicBezTo>
                    <a:pt x="132" y="246"/>
                    <a:pt x="87" y="242"/>
                    <a:pt x="63" y="271"/>
                  </a:cubicBezTo>
                  <a:cubicBezTo>
                    <a:pt x="56" y="262"/>
                    <a:pt x="50" y="254"/>
                    <a:pt x="44" y="246"/>
                  </a:cubicBezTo>
                  <a:cubicBezTo>
                    <a:pt x="30" y="227"/>
                    <a:pt x="16" y="209"/>
                    <a:pt x="2" y="191"/>
                  </a:cubicBezTo>
                  <a:cubicBezTo>
                    <a:pt x="0" y="188"/>
                    <a:pt x="0" y="186"/>
                    <a:pt x="2" y="183"/>
                  </a:cubicBezTo>
                  <a:cubicBezTo>
                    <a:pt x="24" y="149"/>
                    <a:pt x="45" y="115"/>
                    <a:pt x="67" y="80"/>
                  </a:cubicBezTo>
                  <a:cubicBezTo>
                    <a:pt x="83" y="54"/>
                    <a:pt x="99" y="29"/>
                    <a:pt x="116" y="3"/>
                  </a:cubicBezTo>
                  <a:cubicBezTo>
                    <a:pt x="118" y="0"/>
                    <a:pt x="120" y="1"/>
                    <a:pt x="122" y="2"/>
                  </a:cubicBezTo>
                  <a:cubicBezTo>
                    <a:pt x="133" y="8"/>
                    <a:pt x="143" y="14"/>
                    <a:pt x="155" y="19"/>
                  </a:cubicBezTo>
                  <a:cubicBezTo>
                    <a:pt x="163" y="22"/>
                    <a:pt x="172" y="24"/>
                    <a:pt x="181" y="26"/>
                  </a:cubicBezTo>
                  <a:cubicBezTo>
                    <a:pt x="193" y="28"/>
                    <a:pt x="205" y="30"/>
                    <a:pt x="217" y="32"/>
                  </a:cubicBezTo>
                  <a:cubicBezTo>
                    <a:pt x="219" y="32"/>
                    <a:pt x="220" y="32"/>
                    <a:pt x="223" y="33"/>
                  </a:cubicBezTo>
                  <a:cubicBezTo>
                    <a:pt x="220" y="37"/>
                    <a:pt x="217" y="41"/>
                    <a:pt x="214" y="44"/>
                  </a:cubicBezTo>
                  <a:cubicBezTo>
                    <a:pt x="199" y="64"/>
                    <a:pt x="184" y="83"/>
                    <a:pt x="170" y="102"/>
                  </a:cubicBezTo>
                  <a:cubicBezTo>
                    <a:pt x="159" y="117"/>
                    <a:pt x="160" y="137"/>
                    <a:pt x="171" y="151"/>
                  </a:cubicBezTo>
                  <a:cubicBezTo>
                    <a:pt x="181" y="165"/>
                    <a:pt x="202" y="172"/>
                    <a:pt x="217" y="166"/>
                  </a:cubicBezTo>
                  <a:cubicBezTo>
                    <a:pt x="226" y="162"/>
                    <a:pt x="236" y="157"/>
                    <a:pt x="245" y="152"/>
                  </a:cubicBezTo>
                  <a:cubicBezTo>
                    <a:pt x="266" y="141"/>
                    <a:pt x="287" y="130"/>
                    <a:pt x="308" y="119"/>
                  </a:cubicBezTo>
                  <a:cubicBezTo>
                    <a:pt x="323" y="111"/>
                    <a:pt x="338" y="104"/>
                    <a:pt x="353" y="96"/>
                  </a:cubicBezTo>
                  <a:cubicBezTo>
                    <a:pt x="360" y="92"/>
                    <a:pt x="366" y="93"/>
                    <a:pt x="372" y="97"/>
                  </a:cubicBezTo>
                  <a:cubicBezTo>
                    <a:pt x="428" y="133"/>
                    <a:pt x="483" y="169"/>
                    <a:pt x="538" y="205"/>
                  </a:cubicBezTo>
                  <a:cubicBezTo>
                    <a:pt x="575" y="228"/>
                    <a:pt x="611" y="252"/>
                    <a:pt x="647" y="275"/>
                  </a:cubicBezTo>
                  <a:cubicBezTo>
                    <a:pt x="659" y="283"/>
                    <a:pt x="664" y="294"/>
                    <a:pt x="663" y="308"/>
                  </a:cubicBezTo>
                  <a:cubicBezTo>
                    <a:pt x="662" y="320"/>
                    <a:pt x="655" y="329"/>
                    <a:pt x="643" y="334"/>
                  </a:cubicBezTo>
                  <a:cubicBezTo>
                    <a:pt x="632" y="339"/>
                    <a:pt x="622" y="337"/>
                    <a:pt x="612" y="331"/>
                  </a:cubicBezTo>
                  <a:cubicBezTo>
                    <a:pt x="569" y="306"/>
                    <a:pt x="526" y="280"/>
                    <a:pt x="483" y="254"/>
                  </a:cubicBezTo>
                  <a:cubicBezTo>
                    <a:pt x="477" y="250"/>
                    <a:pt x="470" y="246"/>
                    <a:pt x="463" y="242"/>
                  </a:cubicBezTo>
                  <a:cubicBezTo>
                    <a:pt x="457" y="239"/>
                    <a:pt x="451" y="241"/>
                    <a:pt x="448" y="247"/>
                  </a:cubicBezTo>
                  <a:cubicBezTo>
                    <a:pt x="445" y="252"/>
                    <a:pt x="446" y="259"/>
                    <a:pt x="451" y="262"/>
                  </a:cubicBezTo>
                  <a:cubicBezTo>
                    <a:pt x="466" y="271"/>
                    <a:pt x="481" y="280"/>
                    <a:pt x="496" y="289"/>
                  </a:cubicBezTo>
                  <a:cubicBezTo>
                    <a:pt x="506" y="295"/>
                    <a:pt x="516" y="301"/>
                    <a:pt x="527" y="307"/>
                  </a:cubicBezTo>
                  <a:cubicBezTo>
                    <a:pt x="541" y="316"/>
                    <a:pt x="556" y="325"/>
                    <a:pt x="571" y="333"/>
                  </a:cubicBezTo>
                  <a:cubicBezTo>
                    <a:pt x="577" y="337"/>
                    <a:pt x="583" y="340"/>
                    <a:pt x="588" y="344"/>
                  </a:cubicBezTo>
                  <a:cubicBezTo>
                    <a:pt x="600" y="354"/>
                    <a:pt x="601" y="372"/>
                    <a:pt x="586" y="384"/>
                  </a:cubicBezTo>
                  <a:cubicBezTo>
                    <a:pt x="573" y="394"/>
                    <a:pt x="559" y="396"/>
                    <a:pt x="544" y="388"/>
                  </a:cubicBezTo>
                  <a:cubicBezTo>
                    <a:pt x="514" y="372"/>
                    <a:pt x="484" y="355"/>
                    <a:pt x="455" y="339"/>
                  </a:cubicBezTo>
                  <a:cubicBezTo>
                    <a:pt x="446" y="334"/>
                    <a:pt x="437" y="329"/>
                    <a:pt x="428" y="325"/>
                  </a:cubicBezTo>
                  <a:cubicBezTo>
                    <a:pt x="421" y="321"/>
                    <a:pt x="414" y="323"/>
                    <a:pt x="411" y="329"/>
                  </a:cubicBezTo>
                  <a:cubicBezTo>
                    <a:pt x="407" y="335"/>
                    <a:pt x="410" y="341"/>
                    <a:pt x="416" y="345"/>
                  </a:cubicBezTo>
                  <a:cubicBezTo>
                    <a:pt x="438" y="357"/>
                    <a:pt x="460" y="369"/>
                    <a:pt x="482" y="381"/>
                  </a:cubicBezTo>
                  <a:cubicBezTo>
                    <a:pt x="496" y="389"/>
                    <a:pt x="509" y="396"/>
                    <a:pt x="522" y="404"/>
                  </a:cubicBezTo>
                  <a:cubicBezTo>
                    <a:pt x="531" y="410"/>
                    <a:pt x="534" y="423"/>
                    <a:pt x="529" y="433"/>
                  </a:cubicBezTo>
                  <a:cubicBezTo>
                    <a:pt x="519" y="449"/>
                    <a:pt x="503" y="456"/>
                    <a:pt x="486" y="450"/>
                  </a:cubicBezTo>
                  <a:cubicBezTo>
                    <a:pt x="478" y="447"/>
                    <a:pt x="469" y="442"/>
                    <a:pt x="461" y="438"/>
                  </a:cubicBezTo>
                  <a:cubicBezTo>
                    <a:pt x="443" y="429"/>
                    <a:pt x="425" y="419"/>
                    <a:pt x="407" y="410"/>
                  </a:cubicBezTo>
                  <a:cubicBezTo>
                    <a:pt x="402" y="408"/>
                    <a:pt x="398" y="406"/>
                    <a:pt x="393" y="403"/>
                  </a:cubicBezTo>
                  <a:cubicBezTo>
                    <a:pt x="386" y="400"/>
                    <a:pt x="379" y="401"/>
                    <a:pt x="376" y="407"/>
                  </a:cubicBezTo>
                  <a:cubicBezTo>
                    <a:pt x="372" y="413"/>
                    <a:pt x="375" y="420"/>
                    <a:pt x="382" y="424"/>
                  </a:cubicBezTo>
                  <a:cubicBezTo>
                    <a:pt x="399" y="433"/>
                    <a:pt x="417" y="442"/>
                    <a:pt x="435" y="451"/>
                  </a:cubicBezTo>
                  <a:cubicBezTo>
                    <a:pt x="445" y="456"/>
                    <a:pt x="454" y="461"/>
                    <a:pt x="464" y="466"/>
                  </a:cubicBezTo>
                  <a:cubicBezTo>
                    <a:pt x="457" y="472"/>
                    <a:pt x="449" y="476"/>
                    <a:pt x="441" y="479"/>
                  </a:cubicBezTo>
                  <a:cubicBezTo>
                    <a:pt x="423" y="486"/>
                    <a:pt x="405" y="484"/>
                    <a:pt x="387" y="481"/>
                  </a:cubicBezTo>
                  <a:cubicBezTo>
                    <a:pt x="370" y="479"/>
                    <a:pt x="352" y="476"/>
                    <a:pt x="335" y="473"/>
                  </a:cubicBezTo>
                  <a:cubicBezTo>
                    <a:pt x="331" y="473"/>
                    <a:pt x="327" y="472"/>
                    <a:pt x="323" y="4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6F4873F-6458-4BF0-B564-87B8DF900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454" y="2978805"/>
              <a:ext cx="2583746" cy="1373761"/>
            </a:xfrm>
            <a:custGeom>
              <a:avLst/>
              <a:gdLst>
                <a:gd name="T0" fmla="*/ 486 w 561"/>
                <a:gd name="T1" fmla="*/ 275 h 275"/>
                <a:gd name="T2" fmla="*/ 413 w 561"/>
                <a:gd name="T3" fmla="*/ 228 h 275"/>
                <a:gd name="T4" fmla="*/ 330 w 561"/>
                <a:gd name="T5" fmla="*/ 174 h 275"/>
                <a:gd name="T6" fmla="*/ 229 w 561"/>
                <a:gd name="T7" fmla="*/ 109 h 275"/>
                <a:gd name="T8" fmla="*/ 203 w 561"/>
                <a:gd name="T9" fmla="*/ 92 h 275"/>
                <a:gd name="T10" fmla="*/ 154 w 561"/>
                <a:gd name="T11" fmla="*/ 90 h 275"/>
                <a:gd name="T12" fmla="*/ 78 w 561"/>
                <a:gd name="T13" fmla="*/ 130 h 275"/>
                <a:gd name="T14" fmla="*/ 32 w 561"/>
                <a:gd name="T15" fmla="*/ 154 h 275"/>
                <a:gd name="T16" fmla="*/ 7 w 561"/>
                <a:gd name="T17" fmla="*/ 151 h 275"/>
                <a:gd name="T18" fmla="*/ 7 w 561"/>
                <a:gd name="T19" fmla="*/ 126 h 275"/>
                <a:gd name="T20" fmla="*/ 57 w 561"/>
                <a:gd name="T21" fmla="*/ 61 h 275"/>
                <a:gd name="T22" fmla="*/ 82 w 561"/>
                <a:gd name="T23" fmla="*/ 33 h 275"/>
                <a:gd name="T24" fmla="*/ 117 w 561"/>
                <a:gd name="T25" fmla="*/ 20 h 275"/>
                <a:gd name="T26" fmla="*/ 158 w 561"/>
                <a:gd name="T27" fmla="*/ 12 h 275"/>
                <a:gd name="T28" fmla="*/ 260 w 561"/>
                <a:gd name="T29" fmla="*/ 3 h 275"/>
                <a:gd name="T30" fmla="*/ 309 w 561"/>
                <a:gd name="T31" fmla="*/ 11 h 275"/>
                <a:gd name="T32" fmla="*/ 380 w 561"/>
                <a:gd name="T33" fmla="*/ 25 h 275"/>
                <a:gd name="T34" fmla="*/ 405 w 561"/>
                <a:gd name="T35" fmla="*/ 22 h 275"/>
                <a:gd name="T36" fmla="*/ 432 w 561"/>
                <a:gd name="T37" fmla="*/ 10 h 275"/>
                <a:gd name="T38" fmla="*/ 440 w 561"/>
                <a:gd name="T39" fmla="*/ 12 h 275"/>
                <a:gd name="T40" fmla="*/ 481 w 561"/>
                <a:gd name="T41" fmla="*/ 78 h 275"/>
                <a:gd name="T42" fmla="*/ 535 w 561"/>
                <a:gd name="T43" fmla="*/ 164 h 275"/>
                <a:gd name="T44" fmla="*/ 559 w 561"/>
                <a:gd name="T45" fmla="*/ 201 h 275"/>
                <a:gd name="T46" fmla="*/ 559 w 561"/>
                <a:gd name="T47" fmla="*/ 207 h 275"/>
                <a:gd name="T48" fmla="*/ 487 w 561"/>
                <a:gd name="T49" fmla="*/ 275 h 275"/>
                <a:gd name="T50" fmla="*/ 486 w 561"/>
                <a:gd name="T51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1" h="275">
                  <a:moveTo>
                    <a:pt x="486" y="275"/>
                  </a:moveTo>
                  <a:cubicBezTo>
                    <a:pt x="461" y="259"/>
                    <a:pt x="437" y="244"/>
                    <a:pt x="413" y="228"/>
                  </a:cubicBezTo>
                  <a:cubicBezTo>
                    <a:pt x="385" y="210"/>
                    <a:pt x="357" y="192"/>
                    <a:pt x="330" y="174"/>
                  </a:cubicBezTo>
                  <a:cubicBezTo>
                    <a:pt x="296" y="152"/>
                    <a:pt x="263" y="131"/>
                    <a:pt x="229" y="109"/>
                  </a:cubicBezTo>
                  <a:cubicBezTo>
                    <a:pt x="220" y="103"/>
                    <a:pt x="211" y="98"/>
                    <a:pt x="203" y="92"/>
                  </a:cubicBezTo>
                  <a:cubicBezTo>
                    <a:pt x="187" y="81"/>
                    <a:pt x="171" y="81"/>
                    <a:pt x="154" y="90"/>
                  </a:cubicBezTo>
                  <a:cubicBezTo>
                    <a:pt x="129" y="104"/>
                    <a:pt x="103" y="117"/>
                    <a:pt x="78" y="130"/>
                  </a:cubicBezTo>
                  <a:cubicBezTo>
                    <a:pt x="63" y="138"/>
                    <a:pt x="47" y="146"/>
                    <a:pt x="32" y="154"/>
                  </a:cubicBezTo>
                  <a:cubicBezTo>
                    <a:pt x="23" y="159"/>
                    <a:pt x="13" y="158"/>
                    <a:pt x="7" y="151"/>
                  </a:cubicBezTo>
                  <a:cubicBezTo>
                    <a:pt x="0" y="144"/>
                    <a:pt x="0" y="134"/>
                    <a:pt x="7" y="126"/>
                  </a:cubicBezTo>
                  <a:cubicBezTo>
                    <a:pt x="23" y="104"/>
                    <a:pt x="40" y="83"/>
                    <a:pt x="57" y="61"/>
                  </a:cubicBezTo>
                  <a:cubicBezTo>
                    <a:pt x="64" y="51"/>
                    <a:pt x="72" y="41"/>
                    <a:pt x="82" y="33"/>
                  </a:cubicBezTo>
                  <a:cubicBezTo>
                    <a:pt x="93" y="26"/>
                    <a:pt x="105" y="22"/>
                    <a:pt x="117" y="20"/>
                  </a:cubicBezTo>
                  <a:cubicBezTo>
                    <a:pt x="131" y="18"/>
                    <a:pt x="145" y="15"/>
                    <a:pt x="158" y="12"/>
                  </a:cubicBezTo>
                  <a:cubicBezTo>
                    <a:pt x="192" y="5"/>
                    <a:pt x="225" y="0"/>
                    <a:pt x="260" y="3"/>
                  </a:cubicBezTo>
                  <a:cubicBezTo>
                    <a:pt x="276" y="5"/>
                    <a:pt x="293" y="8"/>
                    <a:pt x="309" y="11"/>
                  </a:cubicBezTo>
                  <a:cubicBezTo>
                    <a:pt x="332" y="15"/>
                    <a:pt x="356" y="21"/>
                    <a:pt x="380" y="25"/>
                  </a:cubicBezTo>
                  <a:cubicBezTo>
                    <a:pt x="388" y="27"/>
                    <a:pt x="397" y="26"/>
                    <a:pt x="405" y="22"/>
                  </a:cubicBezTo>
                  <a:cubicBezTo>
                    <a:pt x="414" y="18"/>
                    <a:pt x="423" y="14"/>
                    <a:pt x="432" y="10"/>
                  </a:cubicBezTo>
                  <a:cubicBezTo>
                    <a:pt x="435" y="8"/>
                    <a:pt x="438" y="9"/>
                    <a:pt x="440" y="12"/>
                  </a:cubicBezTo>
                  <a:cubicBezTo>
                    <a:pt x="454" y="34"/>
                    <a:pt x="468" y="56"/>
                    <a:pt x="481" y="78"/>
                  </a:cubicBezTo>
                  <a:cubicBezTo>
                    <a:pt x="499" y="107"/>
                    <a:pt x="517" y="135"/>
                    <a:pt x="535" y="164"/>
                  </a:cubicBezTo>
                  <a:cubicBezTo>
                    <a:pt x="543" y="176"/>
                    <a:pt x="551" y="188"/>
                    <a:pt x="559" y="201"/>
                  </a:cubicBezTo>
                  <a:cubicBezTo>
                    <a:pt x="560" y="203"/>
                    <a:pt x="561" y="205"/>
                    <a:pt x="559" y="207"/>
                  </a:cubicBezTo>
                  <a:cubicBezTo>
                    <a:pt x="535" y="230"/>
                    <a:pt x="511" y="252"/>
                    <a:pt x="487" y="275"/>
                  </a:cubicBezTo>
                  <a:cubicBezTo>
                    <a:pt x="486" y="275"/>
                    <a:pt x="486" y="275"/>
                    <a:pt x="486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E174AA78-E2DC-45AB-8A85-461F9B516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6188" y="2488979"/>
              <a:ext cx="1166853" cy="1542666"/>
            </a:xfrm>
            <a:custGeom>
              <a:avLst/>
              <a:gdLst>
                <a:gd name="T0" fmla="*/ 99 w 254"/>
                <a:gd name="T1" fmla="*/ 0 h 309"/>
                <a:gd name="T2" fmla="*/ 254 w 254"/>
                <a:gd name="T3" fmla="*/ 246 h 309"/>
                <a:gd name="T4" fmla="*/ 234 w 254"/>
                <a:gd name="T5" fmla="*/ 259 h 309"/>
                <a:gd name="T6" fmla="*/ 160 w 254"/>
                <a:gd name="T7" fmla="*/ 307 h 309"/>
                <a:gd name="T8" fmla="*/ 154 w 254"/>
                <a:gd name="T9" fmla="*/ 306 h 309"/>
                <a:gd name="T10" fmla="*/ 71 w 254"/>
                <a:gd name="T11" fmla="*/ 175 h 309"/>
                <a:gd name="T12" fmla="*/ 22 w 254"/>
                <a:gd name="T13" fmla="*/ 96 h 309"/>
                <a:gd name="T14" fmla="*/ 2 w 254"/>
                <a:gd name="T15" fmla="*/ 66 h 309"/>
                <a:gd name="T16" fmla="*/ 3 w 254"/>
                <a:gd name="T17" fmla="*/ 60 h 309"/>
                <a:gd name="T18" fmla="*/ 52 w 254"/>
                <a:gd name="T19" fmla="*/ 29 h 309"/>
                <a:gd name="T20" fmla="*/ 90 w 254"/>
                <a:gd name="T21" fmla="*/ 4 h 309"/>
                <a:gd name="T22" fmla="*/ 99 w 254"/>
                <a:gd name="T23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4" h="309">
                  <a:moveTo>
                    <a:pt x="99" y="0"/>
                  </a:moveTo>
                  <a:cubicBezTo>
                    <a:pt x="151" y="82"/>
                    <a:pt x="203" y="164"/>
                    <a:pt x="254" y="246"/>
                  </a:cubicBezTo>
                  <a:cubicBezTo>
                    <a:pt x="248" y="250"/>
                    <a:pt x="241" y="255"/>
                    <a:pt x="234" y="259"/>
                  </a:cubicBezTo>
                  <a:cubicBezTo>
                    <a:pt x="210" y="275"/>
                    <a:pt x="185" y="291"/>
                    <a:pt x="160" y="307"/>
                  </a:cubicBezTo>
                  <a:cubicBezTo>
                    <a:pt x="157" y="308"/>
                    <a:pt x="156" y="309"/>
                    <a:pt x="154" y="306"/>
                  </a:cubicBezTo>
                  <a:cubicBezTo>
                    <a:pt x="126" y="262"/>
                    <a:pt x="99" y="219"/>
                    <a:pt x="71" y="175"/>
                  </a:cubicBezTo>
                  <a:cubicBezTo>
                    <a:pt x="55" y="149"/>
                    <a:pt x="38" y="123"/>
                    <a:pt x="22" y="96"/>
                  </a:cubicBezTo>
                  <a:cubicBezTo>
                    <a:pt x="15" y="86"/>
                    <a:pt x="9" y="76"/>
                    <a:pt x="2" y="66"/>
                  </a:cubicBezTo>
                  <a:cubicBezTo>
                    <a:pt x="0" y="63"/>
                    <a:pt x="1" y="62"/>
                    <a:pt x="3" y="60"/>
                  </a:cubicBezTo>
                  <a:cubicBezTo>
                    <a:pt x="19" y="50"/>
                    <a:pt x="36" y="39"/>
                    <a:pt x="52" y="29"/>
                  </a:cubicBezTo>
                  <a:cubicBezTo>
                    <a:pt x="65" y="21"/>
                    <a:pt x="77" y="13"/>
                    <a:pt x="90" y="4"/>
                  </a:cubicBezTo>
                  <a:cubicBezTo>
                    <a:pt x="93" y="3"/>
                    <a:pt x="96" y="1"/>
                    <a:pt x="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E04A1B5-B760-40CC-8D87-BBC958605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5629" y="2528392"/>
              <a:ext cx="1177275" cy="1542666"/>
            </a:xfrm>
            <a:custGeom>
              <a:avLst/>
              <a:gdLst>
                <a:gd name="T0" fmla="*/ 156 w 254"/>
                <a:gd name="T1" fmla="*/ 0 h 309"/>
                <a:gd name="T2" fmla="*/ 254 w 254"/>
                <a:gd name="T3" fmla="*/ 62 h 309"/>
                <a:gd name="T4" fmla="*/ 98 w 254"/>
                <a:gd name="T5" fmla="*/ 309 h 309"/>
                <a:gd name="T6" fmla="*/ 0 w 254"/>
                <a:gd name="T7" fmla="*/ 247 h 309"/>
                <a:gd name="T8" fmla="*/ 156 w 254"/>
                <a:gd name="T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309">
                  <a:moveTo>
                    <a:pt x="156" y="0"/>
                  </a:moveTo>
                  <a:cubicBezTo>
                    <a:pt x="189" y="21"/>
                    <a:pt x="221" y="41"/>
                    <a:pt x="254" y="62"/>
                  </a:cubicBezTo>
                  <a:cubicBezTo>
                    <a:pt x="202" y="144"/>
                    <a:pt x="150" y="226"/>
                    <a:pt x="98" y="309"/>
                  </a:cubicBezTo>
                  <a:cubicBezTo>
                    <a:pt x="65" y="288"/>
                    <a:pt x="33" y="268"/>
                    <a:pt x="0" y="247"/>
                  </a:cubicBezTo>
                  <a:cubicBezTo>
                    <a:pt x="52" y="165"/>
                    <a:pt x="104" y="83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8EEA9F69-942A-47F7-BAF5-CA2E44598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135" y="4408868"/>
              <a:ext cx="604263" cy="805116"/>
            </a:xfrm>
            <a:custGeom>
              <a:avLst/>
              <a:gdLst>
                <a:gd name="T0" fmla="*/ 30 w 132"/>
                <a:gd name="T1" fmla="*/ 162 h 162"/>
                <a:gd name="T2" fmla="*/ 6 w 132"/>
                <a:gd name="T3" fmla="*/ 147 h 162"/>
                <a:gd name="T4" fmla="*/ 7 w 132"/>
                <a:gd name="T5" fmla="*/ 119 h 162"/>
                <a:gd name="T6" fmla="*/ 78 w 132"/>
                <a:gd name="T7" fmla="*/ 16 h 162"/>
                <a:gd name="T8" fmla="*/ 117 w 132"/>
                <a:gd name="T9" fmla="*/ 8 h 162"/>
                <a:gd name="T10" fmla="*/ 124 w 132"/>
                <a:gd name="T11" fmla="*/ 46 h 162"/>
                <a:gd name="T12" fmla="*/ 70 w 132"/>
                <a:gd name="T13" fmla="*/ 125 h 162"/>
                <a:gd name="T14" fmla="*/ 54 w 132"/>
                <a:gd name="T15" fmla="*/ 149 h 162"/>
                <a:gd name="T16" fmla="*/ 30 w 132"/>
                <a:gd name="T17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162">
                  <a:moveTo>
                    <a:pt x="30" y="162"/>
                  </a:moveTo>
                  <a:cubicBezTo>
                    <a:pt x="19" y="162"/>
                    <a:pt x="11" y="156"/>
                    <a:pt x="6" y="147"/>
                  </a:cubicBezTo>
                  <a:cubicBezTo>
                    <a:pt x="0" y="138"/>
                    <a:pt x="1" y="128"/>
                    <a:pt x="7" y="119"/>
                  </a:cubicBezTo>
                  <a:cubicBezTo>
                    <a:pt x="31" y="85"/>
                    <a:pt x="54" y="50"/>
                    <a:pt x="78" y="16"/>
                  </a:cubicBezTo>
                  <a:cubicBezTo>
                    <a:pt x="86" y="3"/>
                    <a:pt x="104" y="0"/>
                    <a:pt x="117" y="8"/>
                  </a:cubicBezTo>
                  <a:cubicBezTo>
                    <a:pt x="129" y="17"/>
                    <a:pt x="132" y="34"/>
                    <a:pt x="124" y="46"/>
                  </a:cubicBezTo>
                  <a:cubicBezTo>
                    <a:pt x="106" y="73"/>
                    <a:pt x="88" y="99"/>
                    <a:pt x="70" y="125"/>
                  </a:cubicBezTo>
                  <a:cubicBezTo>
                    <a:pt x="65" y="133"/>
                    <a:pt x="59" y="141"/>
                    <a:pt x="54" y="149"/>
                  </a:cubicBezTo>
                  <a:cubicBezTo>
                    <a:pt x="48" y="157"/>
                    <a:pt x="41" y="162"/>
                    <a:pt x="30" y="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17F3D0-3DC0-4F5A-B316-67914BFB0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85" y="4718525"/>
              <a:ext cx="541753" cy="658731"/>
            </a:xfrm>
            <a:custGeom>
              <a:avLst/>
              <a:gdLst>
                <a:gd name="T0" fmla="*/ 36 w 118"/>
                <a:gd name="T1" fmla="*/ 133 h 133"/>
                <a:gd name="T2" fmla="*/ 8 w 118"/>
                <a:gd name="T3" fmla="*/ 95 h 133"/>
                <a:gd name="T4" fmla="*/ 20 w 118"/>
                <a:gd name="T5" fmla="*/ 77 h 133"/>
                <a:gd name="T6" fmla="*/ 65 w 118"/>
                <a:gd name="T7" fmla="*/ 12 h 133"/>
                <a:gd name="T8" fmla="*/ 88 w 118"/>
                <a:gd name="T9" fmla="*/ 1 h 133"/>
                <a:gd name="T10" fmla="*/ 112 w 118"/>
                <a:gd name="T11" fmla="*/ 18 h 133"/>
                <a:gd name="T12" fmla="*/ 105 w 118"/>
                <a:gd name="T13" fmla="*/ 51 h 133"/>
                <a:gd name="T14" fmla="*/ 67 w 118"/>
                <a:gd name="T15" fmla="*/ 105 h 133"/>
                <a:gd name="T16" fmla="*/ 57 w 118"/>
                <a:gd name="T17" fmla="*/ 121 h 133"/>
                <a:gd name="T18" fmla="*/ 36 w 118"/>
                <a:gd name="T1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33">
                  <a:moveTo>
                    <a:pt x="36" y="133"/>
                  </a:moveTo>
                  <a:cubicBezTo>
                    <a:pt x="13" y="133"/>
                    <a:pt x="0" y="113"/>
                    <a:pt x="8" y="95"/>
                  </a:cubicBezTo>
                  <a:cubicBezTo>
                    <a:pt x="11" y="88"/>
                    <a:pt x="16" y="83"/>
                    <a:pt x="20" y="77"/>
                  </a:cubicBezTo>
                  <a:cubicBezTo>
                    <a:pt x="35" y="55"/>
                    <a:pt x="50" y="34"/>
                    <a:pt x="65" y="12"/>
                  </a:cubicBezTo>
                  <a:cubicBezTo>
                    <a:pt x="70" y="4"/>
                    <a:pt x="79" y="0"/>
                    <a:pt x="88" y="1"/>
                  </a:cubicBezTo>
                  <a:cubicBezTo>
                    <a:pt x="99" y="2"/>
                    <a:pt x="107" y="8"/>
                    <a:pt x="112" y="18"/>
                  </a:cubicBezTo>
                  <a:cubicBezTo>
                    <a:pt x="118" y="31"/>
                    <a:pt x="112" y="41"/>
                    <a:pt x="105" y="51"/>
                  </a:cubicBezTo>
                  <a:cubicBezTo>
                    <a:pt x="93" y="69"/>
                    <a:pt x="80" y="87"/>
                    <a:pt x="67" y="105"/>
                  </a:cubicBezTo>
                  <a:cubicBezTo>
                    <a:pt x="64" y="110"/>
                    <a:pt x="61" y="116"/>
                    <a:pt x="57" y="121"/>
                  </a:cubicBezTo>
                  <a:cubicBezTo>
                    <a:pt x="51" y="129"/>
                    <a:pt x="44" y="133"/>
                    <a:pt x="36" y="1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DB1AAD4C-C474-4E0D-B9F4-ACF6AE501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680" y="4408868"/>
              <a:ext cx="416733" cy="534868"/>
            </a:xfrm>
            <a:custGeom>
              <a:avLst/>
              <a:gdLst>
                <a:gd name="T0" fmla="*/ 91 w 92"/>
                <a:gd name="T1" fmla="*/ 28 h 107"/>
                <a:gd name="T2" fmla="*/ 84 w 92"/>
                <a:gd name="T3" fmla="*/ 47 h 107"/>
                <a:gd name="T4" fmla="*/ 53 w 92"/>
                <a:gd name="T5" fmla="*/ 92 h 107"/>
                <a:gd name="T6" fmla="*/ 19 w 92"/>
                <a:gd name="T7" fmla="*/ 101 h 107"/>
                <a:gd name="T8" fmla="*/ 4 w 92"/>
                <a:gd name="T9" fmla="*/ 70 h 107"/>
                <a:gd name="T10" fmla="*/ 17 w 92"/>
                <a:gd name="T11" fmla="*/ 48 h 107"/>
                <a:gd name="T12" fmla="*/ 41 w 92"/>
                <a:gd name="T13" fmla="*/ 13 h 107"/>
                <a:gd name="T14" fmla="*/ 67 w 92"/>
                <a:gd name="T15" fmla="*/ 1 h 107"/>
                <a:gd name="T16" fmla="*/ 90 w 92"/>
                <a:gd name="T17" fmla="*/ 21 h 107"/>
                <a:gd name="T18" fmla="*/ 91 w 92"/>
                <a:gd name="T19" fmla="*/ 2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07">
                  <a:moveTo>
                    <a:pt x="91" y="28"/>
                  </a:moveTo>
                  <a:cubicBezTo>
                    <a:pt x="92" y="35"/>
                    <a:pt x="88" y="41"/>
                    <a:pt x="84" y="47"/>
                  </a:cubicBezTo>
                  <a:cubicBezTo>
                    <a:pt x="74" y="62"/>
                    <a:pt x="64" y="77"/>
                    <a:pt x="53" y="92"/>
                  </a:cubicBezTo>
                  <a:cubicBezTo>
                    <a:pt x="46" y="103"/>
                    <a:pt x="32" y="107"/>
                    <a:pt x="19" y="101"/>
                  </a:cubicBezTo>
                  <a:cubicBezTo>
                    <a:pt x="8" y="96"/>
                    <a:pt x="0" y="82"/>
                    <a:pt x="4" y="70"/>
                  </a:cubicBezTo>
                  <a:cubicBezTo>
                    <a:pt x="7" y="62"/>
                    <a:pt x="12" y="55"/>
                    <a:pt x="17" y="48"/>
                  </a:cubicBezTo>
                  <a:cubicBezTo>
                    <a:pt x="24" y="36"/>
                    <a:pt x="33" y="25"/>
                    <a:pt x="41" y="13"/>
                  </a:cubicBezTo>
                  <a:cubicBezTo>
                    <a:pt x="48" y="4"/>
                    <a:pt x="56" y="0"/>
                    <a:pt x="67" y="1"/>
                  </a:cubicBezTo>
                  <a:cubicBezTo>
                    <a:pt x="79" y="3"/>
                    <a:pt x="87" y="10"/>
                    <a:pt x="90" y="21"/>
                  </a:cubicBezTo>
                  <a:cubicBezTo>
                    <a:pt x="91" y="24"/>
                    <a:pt x="91" y="26"/>
                    <a:pt x="91" y="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D339B9BE-65D6-4EEA-A833-8FF017B3B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745" y="5067596"/>
              <a:ext cx="333387" cy="439153"/>
            </a:xfrm>
            <a:custGeom>
              <a:avLst/>
              <a:gdLst>
                <a:gd name="T0" fmla="*/ 72 w 73"/>
                <a:gd name="T1" fmla="*/ 26 h 88"/>
                <a:gd name="T2" fmla="*/ 63 w 73"/>
                <a:gd name="T3" fmla="*/ 45 h 88"/>
                <a:gd name="T4" fmla="*/ 43 w 73"/>
                <a:gd name="T5" fmla="*/ 74 h 88"/>
                <a:gd name="T6" fmla="*/ 5 w 73"/>
                <a:gd name="T7" fmla="*/ 72 h 88"/>
                <a:gd name="T8" fmla="*/ 6 w 73"/>
                <a:gd name="T9" fmla="*/ 48 h 88"/>
                <a:gd name="T10" fmla="*/ 32 w 73"/>
                <a:gd name="T11" fmla="*/ 12 h 88"/>
                <a:gd name="T12" fmla="*/ 56 w 73"/>
                <a:gd name="T13" fmla="*/ 3 h 88"/>
                <a:gd name="T14" fmla="*/ 72 w 73"/>
                <a:gd name="T15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88">
                  <a:moveTo>
                    <a:pt x="72" y="26"/>
                  </a:moveTo>
                  <a:cubicBezTo>
                    <a:pt x="73" y="33"/>
                    <a:pt x="67" y="39"/>
                    <a:pt x="63" y="45"/>
                  </a:cubicBezTo>
                  <a:cubicBezTo>
                    <a:pt x="57" y="55"/>
                    <a:pt x="50" y="64"/>
                    <a:pt x="43" y="74"/>
                  </a:cubicBezTo>
                  <a:cubicBezTo>
                    <a:pt x="33" y="88"/>
                    <a:pt x="13" y="87"/>
                    <a:pt x="5" y="72"/>
                  </a:cubicBezTo>
                  <a:cubicBezTo>
                    <a:pt x="0" y="64"/>
                    <a:pt x="1" y="56"/>
                    <a:pt x="6" y="48"/>
                  </a:cubicBezTo>
                  <a:cubicBezTo>
                    <a:pt x="15" y="36"/>
                    <a:pt x="23" y="24"/>
                    <a:pt x="32" y="12"/>
                  </a:cubicBezTo>
                  <a:cubicBezTo>
                    <a:pt x="38" y="3"/>
                    <a:pt x="47" y="0"/>
                    <a:pt x="56" y="3"/>
                  </a:cubicBezTo>
                  <a:cubicBezTo>
                    <a:pt x="67" y="6"/>
                    <a:pt x="72" y="14"/>
                    <a:pt x="72" y="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3329FDB0-398A-4FAD-B8CB-CB7A761AB7BE}"/>
              </a:ext>
            </a:extLst>
          </p:cNvPr>
          <p:cNvSpPr txBox="1"/>
          <p:nvPr/>
        </p:nvSpPr>
        <p:spPr>
          <a:xfrm>
            <a:off x="3262021" y="518429"/>
            <a:ext cx="5494504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lnSpc>
                <a:spcPct val="150000"/>
              </a:lnSpc>
            </a:pPr>
            <a:r>
              <a:rPr lang="de-AT" sz="2800" b="1" i="0" cap="all" dirty="0">
                <a:solidFill>
                  <a:schemeClr val="tx1"/>
                </a:solidFill>
                <a:effectLst/>
                <a:latin typeface="Nunito Sans" panose="020B0604020202020204" charset="0"/>
              </a:rPr>
              <a:t>DEIN ANSPRECHPARTNER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E6D77BD0-2C24-4FF4-B5F7-BD3ACA3C1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862" y="1317115"/>
            <a:ext cx="4023684" cy="3935445"/>
          </a:xfrm>
          <a:prstGeom prst="rect">
            <a:avLst/>
          </a:prstGeom>
        </p:spPr>
      </p:pic>
      <p:sp>
        <p:nvSpPr>
          <p:cNvPr id="30" name="Isosceles Triangle 83">
            <a:extLst>
              <a:ext uri="{FF2B5EF4-FFF2-40B4-BE49-F238E27FC236}">
                <a16:creationId xmlns:a16="http://schemas.microsoft.com/office/drawing/2014/main" id="{45A3481D-904B-4667-AEFC-BE63DB833354}"/>
              </a:ext>
            </a:extLst>
          </p:cNvPr>
          <p:cNvSpPr/>
          <p:nvPr/>
        </p:nvSpPr>
        <p:spPr>
          <a:xfrm rot="14469946">
            <a:off x="6283631" y="2426081"/>
            <a:ext cx="247650" cy="718190"/>
          </a:xfrm>
          <a:prstGeom prst="triangle">
            <a:avLst>
              <a:gd name="adj" fmla="val 705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1" name="Rectangle: Rounded Corners 8">
            <a:extLst>
              <a:ext uri="{FF2B5EF4-FFF2-40B4-BE49-F238E27FC236}">
                <a16:creationId xmlns:a16="http://schemas.microsoft.com/office/drawing/2014/main" id="{7459F638-7244-4008-BF14-191B75BD3839}"/>
              </a:ext>
            </a:extLst>
          </p:cNvPr>
          <p:cNvSpPr/>
          <p:nvPr/>
        </p:nvSpPr>
        <p:spPr>
          <a:xfrm rot="21440118">
            <a:off x="6193714" y="1463768"/>
            <a:ext cx="2778729" cy="124909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2DCB753-54C6-4C1C-BE0D-B1B8A60C85A1}"/>
              </a:ext>
            </a:extLst>
          </p:cNvPr>
          <p:cNvSpPr txBox="1"/>
          <p:nvPr/>
        </p:nvSpPr>
        <p:spPr>
          <a:xfrm rot="21440118">
            <a:off x="6512740" y="1627579"/>
            <a:ext cx="2214522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de-AT" sz="2000" b="1" cap="all" dirty="0">
                <a:solidFill>
                  <a:srgbClr val="E41211"/>
                </a:solidFill>
                <a:latin typeface="Nunito Sans" panose="020B0604020202020204" charset="0"/>
              </a:rPr>
              <a:t>Manuel RIEDEL</a:t>
            </a:r>
          </a:p>
          <a:p>
            <a:pPr algn="ctr" fontAlgn="base"/>
            <a:endParaRPr lang="de-AT" sz="600" b="1" cap="all" dirty="0">
              <a:solidFill>
                <a:srgbClr val="E41211"/>
              </a:solidFill>
              <a:latin typeface="Nunito Sans" panose="020B0604020202020204" charset="0"/>
            </a:endParaRPr>
          </a:p>
          <a:p>
            <a:pPr algn="ctr" fontAlgn="base"/>
            <a:r>
              <a:rPr lang="de-AT" b="1" cap="all" dirty="0">
                <a:solidFill>
                  <a:srgbClr val="E41211"/>
                </a:solidFill>
                <a:latin typeface="Nunito Sans" panose="020B0604020202020204" charset="0"/>
              </a:rPr>
              <a:t>02272 / 63100 – 49</a:t>
            </a:r>
          </a:p>
          <a:p>
            <a:pPr algn="ctr" fontAlgn="base"/>
            <a:endParaRPr lang="de-AT" sz="300" b="1" cap="all" dirty="0">
              <a:solidFill>
                <a:srgbClr val="E41211"/>
              </a:solidFill>
              <a:latin typeface="Nunito Sans" panose="020B0604020202020204" charset="0"/>
            </a:endParaRPr>
          </a:p>
          <a:p>
            <a:pPr algn="ctr" fontAlgn="base"/>
            <a:r>
              <a:rPr lang="de-AT" b="1" u="sng" cap="all" dirty="0">
                <a:solidFill>
                  <a:srgbClr val="E41211"/>
                </a:solidFill>
                <a:latin typeface="Nunito Sans" panose="020B0604020202020204" charset="0"/>
              </a:rPr>
              <a:t>m.riedel@dlouhy.at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drape"/>
      </p:transition>
    </mc:Choice>
    <mc:Fallback xmlns=""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CE9288CB-6831-4F75-8E36-7E1F684E6CFE}"/>
              </a:ext>
            </a:extLst>
          </p:cNvPr>
          <p:cNvSpPr/>
          <p:nvPr/>
        </p:nvSpPr>
        <p:spPr>
          <a:xfrm>
            <a:off x="4643120" y="-264175"/>
            <a:ext cx="6621319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25B0763-A01E-4082-AE2F-D9282C541811}"/>
              </a:ext>
            </a:extLst>
          </p:cNvPr>
          <p:cNvSpPr txBox="1"/>
          <p:nvPr/>
        </p:nvSpPr>
        <p:spPr>
          <a:xfrm>
            <a:off x="1320373" y="3860924"/>
            <a:ext cx="3943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cap="all" dirty="0">
                <a:solidFill>
                  <a:schemeClr val="tx1"/>
                </a:solidFill>
                <a:latin typeface="Nunito Sans" panose="020B0604020202020204" charset="0"/>
              </a:rPr>
              <a:t>facebook.com/dlouhy.at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ACF34EF-D4D4-4526-9695-401DE6862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44" y="3732244"/>
            <a:ext cx="641726" cy="641726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FCFB59EA-1CE4-4B17-B63C-CF98FB3CD03E}"/>
              </a:ext>
            </a:extLst>
          </p:cNvPr>
          <p:cNvSpPr txBox="1"/>
          <p:nvPr/>
        </p:nvSpPr>
        <p:spPr>
          <a:xfrm>
            <a:off x="1320372" y="1017692"/>
            <a:ext cx="5202325" cy="1928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2900"/>
              </a:lnSpc>
            </a:pPr>
            <a:r>
              <a:rPr lang="de-AT" sz="1800" b="1" i="0" cap="all" dirty="0">
                <a:solidFill>
                  <a:schemeClr val="tx1"/>
                </a:solidFill>
                <a:effectLst/>
                <a:latin typeface="Nunito Sans" panose="020B0604020202020204" charset="0"/>
              </a:rPr>
              <a:t>DLOUHY GmbH</a:t>
            </a:r>
          </a:p>
          <a:p>
            <a:pPr fontAlgn="base">
              <a:lnSpc>
                <a:spcPts val="2900"/>
              </a:lnSpc>
            </a:pPr>
            <a:r>
              <a:rPr lang="de-AT" sz="1800" b="1" cap="all" dirty="0" err="1">
                <a:solidFill>
                  <a:schemeClr val="tx1"/>
                </a:solidFill>
                <a:latin typeface="Nunito Sans" panose="020B0604020202020204" charset="0"/>
              </a:rPr>
              <a:t>Königstetter</a:t>
            </a:r>
            <a:r>
              <a:rPr lang="de-AT" sz="1800" b="1" cap="all" dirty="0">
                <a:solidFill>
                  <a:schemeClr val="tx1"/>
                </a:solidFill>
                <a:latin typeface="Nunito Sans" panose="020B0604020202020204" charset="0"/>
              </a:rPr>
              <a:t> </a:t>
            </a:r>
            <a:r>
              <a:rPr lang="de-AT" sz="1800" b="1" cap="all" dirty="0" err="1">
                <a:solidFill>
                  <a:schemeClr val="tx1"/>
                </a:solidFill>
                <a:latin typeface="Nunito Sans" panose="020B0604020202020204" charset="0"/>
              </a:rPr>
              <a:t>strasse</a:t>
            </a:r>
            <a:r>
              <a:rPr lang="de-AT" sz="1800" b="1" cap="all" dirty="0">
                <a:solidFill>
                  <a:schemeClr val="tx1"/>
                </a:solidFill>
                <a:latin typeface="Nunito Sans" panose="020B0604020202020204" charset="0"/>
              </a:rPr>
              <a:t> 163A</a:t>
            </a:r>
          </a:p>
          <a:p>
            <a:pPr fontAlgn="base">
              <a:lnSpc>
                <a:spcPts val="2900"/>
              </a:lnSpc>
            </a:pPr>
            <a:r>
              <a:rPr lang="de-AT" sz="1800" b="1" i="0" cap="all" dirty="0">
                <a:solidFill>
                  <a:schemeClr val="tx1"/>
                </a:solidFill>
                <a:effectLst/>
                <a:latin typeface="Nunito Sans" panose="020B0604020202020204" charset="0"/>
              </a:rPr>
              <a:t>3430 </a:t>
            </a:r>
            <a:r>
              <a:rPr lang="de-AT" sz="1800" b="1" i="0" cap="all" dirty="0" err="1">
                <a:solidFill>
                  <a:schemeClr val="tx1"/>
                </a:solidFill>
                <a:effectLst/>
                <a:latin typeface="Nunito Sans" panose="020B0604020202020204" charset="0"/>
              </a:rPr>
              <a:t>tulln</a:t>
            </a:r>
            <a:r>
              <a:rPr lang="de-AT" sz="1800" b="1" i="0" cap="all" dirty="0">
                <a:solidFill>
                  <a:schemeClr val="tx1"/>
                </a:solidFill>
                <a:effectLst/>
                <a:latin typeface="Nunito Sans" panose="020B0604020202020204" charset="0"/>
              </a:rPr>
              <a:t> AN DER DONAU</a:t>
            </a:r>
          </a:p>
          <a:p>
            <a:pPr fontAlgn="base">
              <a:lnSpc>
                <a:spcPts val="2900"/>
              </a:lnSpc>
            </a:pPr>
            <a:r>
              <a:rPr lang="de-AT" sz="1800" b="1" i="0" cap="all" dirty="0">
                <a:solidFill>
                  <a:schemeClr val="tx1"/>
                </a:solidFill>
                <a:effectLst/>
                <a:latin typeface="Nunito Sans" panose="020B0604020202020204" charset="0"/>
              </a:rPr>
              <a:t>TELEFON: 02272 / 63100</a:t>
            </a:r>
          </a:p>
          <a:p>
            <a:pPr fontAlgn="base">
              <a:lnSpc>
                <a:spcPts val="2900"/>
              </a:lnSpc>
            </a:pPr>
            <a:endParaRPr lang="de-AT" sz="1800" b="1" i="0" cap="all" dirty="0">
              <a:solidFill>
                <a:schemeClr val="tx1"/>
              </a:solidFill>
              <a:effectLst/>
              <a:latin typeface="Nunito Sans" panose="020B0604020202020204" charset="0"/>
            </a:endParaRPr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E350AC36-DBE0-465D-BD03-1EDF810CC084}"/>
              </a:ext>
            </a:extLst>
          </p:cNvPr>
          <p:cNvSpPr>
            <a:spLocks noEditPoints="1"/>
          </p:cNvSpPr>
          <p:nvPr/>
        </p:nvSpPr>
        <p:spPr bwMode="auto">
          <a:xfrm>
            <a:off x="528344" y="2945784"/>
            <a:ext cx="645972" cy="651195"/>
          </a:xfrm>
          <a:custGeom>
            <a:avLst/>
            <a:gdLst>
              <a:gd name="T0" fmla="*/ 407 w 763"/>
              <a:gd name="T1" fmla="*/ 1 h 763"/>
              <a:gd name="T2" fmla="*/ 356 w 763"/>
              <a:gd name="T3" fmla="*/ 1 h 763"/>
              <a:gd name="T4" fmla="*/ 0 w 763"/>
              <a:gd name="T5" fmla="*/ 382 h 763"/>
              <a:gd name="T6" fmla="*/ 356 w 763"/>
              <a:gd name="T7" fmla="*/ 762 h 763"/>
              <a:gd name="T8" fmla="*/ 407 w 763"/>
              <a:gd name="T9" fmla="*/ 762 h 763"/>
              <a:gd name="T10" fmla="*/ 763 w 763"/>
              <a:gd name="T11" fmla="*/ 382 h 763"/>
              <a:gd name="T12" fmla="*/ 240 w 763"/>
              <a:gd name="T13" fmla="*/ 86 h 763"/>
              <a:gd name="T14" fmla="*/ 105 w 763"/>
              <a:gd name="T15" fmla="*/ 205 h 763"/>
              <a:gd name="T16" fmla="*/ 79 w 763"/>
              <a:gd name="T17" fmla="*/ 255 h 763"/>
              <a:gd name="T18" fmla="*/ 155 w 763"/>
              <a:gd name="T19" fmla="*/ 356 h 763"/>
              <a:gd name="T20" fmla="*/ 79 w 763"/>
              <a:gd name="T21" fmla="*/ 255 h 763"/>
              <a:gd name="T22" fmla="*/ 155 w 763"/>
              <a:gd name="T23" fmla="*/ 406 h 763"/>
              <a:gd name="T24" fmla="*/ 79 w 763"/>
              <a:gd name="T25" fmla="*/ 507 h 763"/>
              <a:gd name="T26" fmla="*/ 105 w 763"/>
              <a:gd name="T27" fmla="*/ 557 h 763"/>
              <a:gd name="T28" fmla="*/ 240 w 763"/>
              <a:gd name="T29" fmla="*/ 676 h 763"/>
              <a:gd name="T30" fmla="*/ 356 w 763"/>
              <a:gd name="T31" fmla="*/ 705 h 763"/>
              <a:gd name="T32" fmla="*/ 356 w 763"/>
              <a:gd name="T33" fmla="*/ 557 h 763"/>
              <a:gd name="T34" fmla="*/ 356 w 763"/>
              <a:gd name="T35" fmla="*/ 507 h 763"/>
              <a:gd name="T36" fmla="*/ 205 w 763"/>
              <a:gd name="T37" fmla="*/ 406 h 763"/>
              <a:gd name="T38" fmla="*/ 356 w 763"/>
              <a:gd name="T39" fmla="*/ 507 h 763"/>
              <a:gd name="T40" fmla="*/ 205 w 763"/>
              <a:gd name="T41" fmla="*/ 356 h 763"/>
              <a:gd name="T42" fmla="*/ 356 w 763"/>
              <a:gd name="T43" fmla="*/ 255 h 763"/>
              <a:gd name="T44" fmla="*/ 356 w 763"/>
              <a:gd name="T45" fmla="*/ 205 h 763"/>
              <a:gd name="T46" fmla="*/ 356 w 763"/>
              <a:gd name="T47" fmla="*/ 57 h 763"/>
              <a:gd name="T48" fmla="*/ 657 w 763"/>
              <a:gd name="T49" fmla="*/ 205 h 763"/>
              <a:gd name="T50" fmla="*/ 522 w 763"/>
              <a:gd name="T51" fmla="*/ 86 h 763"/>
              <a:gd name="T52" fmla="*/ 406 w 763"/>
              <a:gd name="T53" fmla="*/ 57 h 763"/>
              <a:gd name="T54" fmla="*/ 406 w 763"/>
              <a:gd name="T55" fmla="*/ 205 h 763"/>
              <a:gd name="T56" fmla="*/ 406 w 763"/>
              <a:gd name="T57" fmla="*/ 255 h 763"/>
              <a:gd name="T58" fmla="*/ 557 w 763"/>
              <a:gd name="T59" fmla="*/ 356 h 763"/>
              <a:gd name="T60" fmla="*/ 406 w 763"/>
              <a:gd name="T61" fmla="*/ 255 h 763"/>
              <a:gd name="T62" fmla="*/ 557 w 763"/>
              <a:gd name="T63" fmla="*/ 406 h 763"/>
              <a:gd name="T64" fmla="*/ 406 w 763"/>
              <a:gd name="T65" fmla="*/ 507 h 763"/>
              <a:gd name="T66" fmla="*/ 406 w 763"/>
              <a:gd name="T67" fmla="*/ 705 h 763"/>
              <a:gd name="T68" fmla="*/ 530 w 763"/>
              <a:gd name="T69" fmla="*/ 557 h 763"/>
              <a:gd name="T70" fmla="*/ 522 w 763"/>
              <a:gd name="T71" fmla="*/ 676 h 763"/>
              <a:gd name="T72" fmla="*/ 657 w 763"/>
              <a:gd name="T73" fmla="*/ 557 h 763"/>
              <a:gd name="T74" fmla="*/ 683 w 763"/>
              <a:gd name="T75" fmla="*/ 507 h 763"/>
              <a:gd name="T76" fmla="*/ 607 w 763"/>
              <a:gd name="T77" fmla="*/ 406 h 763"/>
              <a:gd name="T78" fmla="*/ 683 w 763"/>
              <a:gd name="T79" fmla="*/ 507 h 763"/>
              <a:gd name="T80" fmla="*/ 595 w 763"/>
              <a:gd name="T81" fmla="*/ 255 h 763"/>
              <a:gd name="T82" fmla="*/ 707 w 763"/>
              <a:gd name="T83" fmla="*/ 356 h 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63" h="763">
                <a:moveTo>
                  <a:pt x="762" y="356"/>
                </a:moveTo>
                <a:cubicBezTo>
                  <a:pt x="750" y="166"/>
                  <a:pt x="598" y="13"/>
                  <a:pt x="407" y="1"/>
                </a:cubicBezTo>
                <a:cubicBezTo>
                  <a:pt x="382" y="0"/>
                  <a:pt x="382" y="0"/>
                  <a:pt x="382" y="0"/>
                </a:cubicBezTo>
                <a:cubicBezTo>
                  <a:pt x="356" y="1"/>
                  <a:pt x="356" y="1"/>
                  <a:pt x="356" y="1"/>
                </a:cubicBezTo>
                <a:cubicBezTo>
                  <a:pt x="166" y="13"/>
                  <a:pt x="13" y="166"/>
                  <a:pt x="1" y="356"/>
                </a:cubicBezTo>
                <a:cubicBezTo>
                  <a:pt x="0" y="382"/>
                  <a:pt x="0" y="382"/>
                  <a:pt x="0" y="382"/>
                </a:cubicBezTo>
                <a:cubicBezTo>
                  <a:pt x="1" y="407"/>
                  <a:pt x="1" y="407"/>
                  <a:pt x="1" y="407"/>
                </a:cubicBezTo>
                <a:cubicBezTo>
                  <a:pt x="13" y="598"/>
                  <a:pt x="166" y="750"/>
                  <a:pt x="356" y="762"/>
                </a:cubicBezTo>
                <a:cubicBezTo>
                  <a:pt x="382" y="763"/>
                  <a:pt x="382" y="763"/>
                  <a:pt x="382" y="763"/>
                </a:cubicBezTo>
                <a:cubicBezTo>
                  <a:pt x="407" y="762"/>
                  <a:pt x="407" y="762"/>
                  <a:pt x="407" y="762"/>
                </a:cubicBezTo>
                <a:cubicBezTo>
                  <a:pt x="598" y="750"/>
                  <a:pt x="750" y="598"/>
                  <a:pt x="762" y="407"/>
                </a:cubicBezTo>
                <a:cubicBezTo>
                  <a:pt x="763" y="382"/>
                  <a:pt x="763" y="382"/>
                  <a:pt x="763" y="382"/>
                </a:cubicBezTo>
                <a:lnTo>
                  <a:pt x="762" y="356"/>
                </a:lnTo>
                <a:close/>
                <a:moveTo>
                  <a:pt x="240" y="86"/>
                </a:moveTo>
                <a:cubicBezTo>
                  <a:pt x="215" y="118"/>
                  <a:pt x="195" y="158"/>
                  <a:pt x="180" y="205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38" y="153"/>
                  <a:pt x="184" y="112"/>
                  <a:pt x="240" y="86"/>
                </a:cubicBezTo>
                <a:close/>
                <a:moveTo>
                  <a:pt x="79" y="255"/>
                </a:moveTo>
                <a:cubicBezTo>
                  <a:pt x="167" y="255"/>
                  <a:pt x="167" y="255"/>
                  <a:pt x="167" y="255"/>
                </a:cubicBezTo>
                <a:cubicBezTo>
                  <a:pt x="160" y="287"/>
                  <a:pt x="156" y="321"/>
                  <a:pt x="155" y="356"/>
                </a:cubicBezTo>
                <a:cubicBezTo>
                  <a:pt x="55" y="356"/>
                  <a:pt x="55" y="356"/>
                  <a:pt x="55" y="356"/>
                </a:cubicBezTo>
                <a:cubicBezTo>
                  <a:pt x="57" y="320"/>
                  <a:pt x="66" y="286"/>
                  <a:pt x="79" y="255"/>
                </a:cubicBezTo>
                <a:close/>
                <a:moveTo>
                  <a:pt x="55" y="406"/>
                </a:moveTo>
                <a:cubicBezTo>
                  <a:pt x="155" y="406"/>
                  <a:pt x="155" y="406"/>
                  <a:pt x="155" y="406"/>
                </a:cubicBezTo>
                <a:cubicBezTo>
                  <a:pt x="156" y="441"/>
                  <a:pt x="160" y="475"/>
                  <a:pt x="167" y="507"/>
                </a:cubicBezTo>
                <a:cubicBezTo>
                  <a:pt x="79" y="507"/>
                  <a:pt x="79" y="507"/>
                  <a:pt x="79" y="507"/>
                </a:cubicBezTo>
                <a:cubicBezTo>
                  <a:pt x="66" y="476"/>
                  <a:pt x="57" y="442"/>
                  <a:pt x="55" y="406"/>
                </a:cubicBezTo>
                <a:close/>
                <a:moveTo>
                  <a:pt x="105" y="557"/>
                </a:moveTo>
                <a:cubicBezTo>
                  <a:pt x="180" y="557"/>
                  <a:pt x="180" y="557"/>
                  <a:pt x="180" y="557"/>
                </a:cubicBezTo>
                <a:cubicBezTo>
                  <a:pt x="195" y="604"/>
                  <a:pt x="215" y="644"/>
                  <a:pt x="240" y="676"/>
                </a:cubicBezTo>
                <a:cubicBezTo>
                  <a:pt x="184" y="650"/>
                  <a:pt x="138" y="609"/>
                  <a:pt x="105" y="557"/>
                </a:cubicBezTo>
                <a:close/>
                <a:moveTo>
                  <a:pt x="356" y="705"/>
                </a:moveTo>
                <a:cubicBezTo>
                  <a:pt x="304" y="691"/>
                  <a:pt x="259" y="636"/>
                  <a:pt x="232" y="557"/>
                </a:cubicBezTo>
                <a:cubicBezTo>
                  <a:pt x="356" y="557"/>
                  <a:pt x="356" y="557"/>
                  <a:pt x="356" y="557"/>
                </a:cubicBezTo>
                <a:lnTo>
                  <a:pt x="356" y="705"/>
                </a:lnTo>
                <a:close/>
                <a:moveTo>
                  <a:pt x="356" y="507"/>
                </a:moveTo>
                <a:cubicBezTo>
                  <a:pt x="218" y="507"/>
                  <a:pt x="218" y="507"/>
                  <a:pt x="218" y="507"/>
                </a:cubicBezTo>
                <a:cubicBezTo>
                  <a:pt x="211" y="476"/>
                  <a:pt x="207" y="442"/>
                  <a:pt x="205" y="406"/>
                </a:cubicBezTo>
                <a:cubicBezTo>
                  <a:pt x="356" y="406"/>
                  <a:pt x="356" y="406"/>
                  <a:pt x="356" y="406"/>
                </a:cubicBezTo>
                <a:lnTo>
                  <a:pt x="356" y="507"/>
                </a:lnTo>
                <a:close/>
                <a:moveTo>
                  <a:pt x="356" y="356"/>
                </a:moveTo>
                <a:cubicBezTo>
                  <a:pt x="205" y="356"/>
                  <a:pt x="205" y="356"/>
                  <a:pt x="205" y="356"/>
                </a:cubicBezTo>
                <a:cubicBezTo>
                  <a:pt x="207" y="320"/>
                  <a:pt x="211" y="286"/>
                  <a:pt x="218" y="255"/>
                </a:cubicBezTo>
                <a:cubicBezTo>
                  <a:pt x="356" y="255"/>
                  <a:pt x="356" y="255"/>
                  <a:pt x="356" y="255"/>
                </a:cubicBezTo>
                <a:lnTo>
                  <a:pt x="356" y="356"/>
                </a:lnTo>
                <a:close/>
                <a:moveTo>
                  <a:pt x="356" y="205"/>
                </a:moveTo>
                <a:cubicBezTo>
                  <a:pt x="232" y="205"/>
                  <a:pt x="232" y="205"/>
                  <a:pt x="232" y="205"/>
                </a:cubicBezTo>
                <a:cubicBezTo>
                  <a:pt x="259" y="126"/>
                  <a:pt x="304" y="71"/>
                  <a:pt x="356" y="57"/>
                </a:cubicBezTo>
                <a:lnTo>
                  <a:pt x="356" y="205"/>
                </a:lnTo>
                <a:close/>
                <a:moveTo>
                  <a:pt x="657" y="205"/>
                </a:moveTo>
                <a:cubicBezTo>
                  <a:pt x="582" y="205"/>
                  <a:pt x="582" y="205"/>
                  <a:pt x="582" y="205"/>
                </a:cubicBezTo>
                <a:cubicBezTo>
                  <a:pt x="567" y="158"/>
                  <a:pt x="547" y="118"/>
                  <a:pt x="522" y="86"/>
                </a:cubicBezTo>
                <a:cubicBezTo>
                  <a:pt x="577" y="112"/>
                  <a:pt x="624" y="153"/>
                  <a:pt x="657" y="205"/>
                </a:cubicBezTo>
                <a:close/>
                <a:moveTo>
                  <a:pt x="406" y="57"/>
                </a:moveTo>
                <a:cubicBezTo>
                  <a:pt x="458" y="71"/>
                  <a:pt x="503" y="126"/>
                  <a:pt x="530" y="205"/>
                </a:cubicBezTo>
                <a:cubicBezTo>
                  <a:pt x="406" y="205"/>
                  <a:pt x="406" y="205"/>
                  <a:pt x="406" y="205"/>
                </a:cubicBezTo>
                <a:lnTo>
                  <a:pt x="406" y="57"/>
                </a:lnTo>
                <a:close/>
                <a:moveTo>
                  <a:pt x="406" y="255"/>
                </a:moveTo>
                <a:cubicBezTo>
                  <a:pt x="544" y="255"/>
                  <a:pt x="544" y="255"/>
                  <a:pt x="544" y="255"/>
                </a:cubicBezTo>
                <a:cubicBezTo>
                  <a:pt x="551" y="286"/>
                  <a:pt x="555" y="320"/>
                  <a:pt x="557" y="356"/>
                </a:cubicBezTo>
                <a:cubicBezTo>
                  <a:pt x="406" y="356"/>
                  <a:pt x="406" y="356"/>
                  <a:pt x="406" y="356"/>
                </a:cubicBezTo>
                <a:lnTo>
                  <a:pt x="406" y="255"/>
                </a:lnTo>
                <a:close/>
                <a:moveTo>
                  <a:pt x="406" y="406"/>
                </a:moveTo>
                <a:cubicBezTo>
                  <a:pt x="557" y="406"/>
                  <a:pt x="557" y="406"/>
                  <a:pt x="557" y="406"/>
                </a:cubicBezTo>
                <a:cubicBezTo>
                  <a:pt x="555" y="442"/>
                  <a:pt x="551" y="476"/>
                  <a:pt x="544" y="507"/>
                </a:cubicBezTo>
                <a:cubicBezTo>
                  <a:pt x="406" y="507"/>
                  <a:pt x="406" y="507"/>
                  <a:pt x="406" y="507"/>
                </a:cubicBezTo>
                <a:lnTo>
                  <a:pt x="406" y="406"/>
                </a:lnTo>
                <a:close/>
                <a:moveTo>
                  <a:pt x="406" y="705"/>
                </a:moveTo>
                <a:cubicBezTo>
                  <a:pt x="406" y="557"/>
                  <a:pt x="406" y="557"/>
                  <a:pt x="406" y="557"/>
                </a:cubicBezTo>
                <a:cubicBezTo>
                  <a:pt x="530" y="557"/>
                  <a:pt x="530" y="557"/>
                  <a:pt x="530" y="557"/>
                </a:cubicBezTo>
                <a:cubicBezTo>
                  <a:pt x="503" y="636"/>
                  <a:pt x="458" y="691"/>
                  <a:pt x="406" y="705"/>
                </a:cubicBezTo>
                <a:close/>
                <a:moveTo>
                  <a:pt x="522" y="676"/>
                </a:moveTo>
                <a:cubicBezTo>
                  <a:pt x="547" y="644"/>
                  <a:pt x="567" y="604"/>
                  <a:pt x="582" y="557"/>
                </a:cubicBezTo>
                <a:cubicBezTo>
                  <a:pt x="657" y="557"/>
                  <a:pt x="657" y="557"/>
                  <a:pt x="657" y="557"/>
                </a:cubicBezTo>
                <a:cubicBezTo>
                  <a:pt x="624" y="609"/>
                  <a:pt x="577" y="650"/>
                  <a:pt x="522" y="676"/>
                </a:cubicBezTo>
                <a:close/>
                <a:moveTo>
                  <a:pt x="683" y="507"/>
                </a:moveTo>
                <a:cubicBezTo>
                  <a:pt x="595" y="507"/>
                  <a:pt x="595" y="507"/>
                  <a:pt x="595" y="507"/>
                </a:cubicBezTo>
                <a:cubicBezTo>
                  <a:pt x="602" y="475"/>
                  <a:pt x="606" y="441"/>
                  <a:pt x="607" y="406"/>
                </a:cubicBezTo>
                <a:cubicBezTo>
                  <a:pt x="707" y="406"/>
                  <a:pt x="707" y="406"/>
                  <a:pt x="707" y="406"/>
                </a:cubicBezTo>
                <a:cubicBezTo>
                  <a:pt x="705" y="442"/>
                  <a:pt x="696" y="476"/>
                  <a:pt x="683" y="507"/>
                </a:cubicBezTo>
                <a:close/>
                <a:moveTo>
                  <a:pt x="607" y="356"/>
                </a:moveTo>
                <a:cubicBezTo>
                  <a:pt x="606" y="321"/>
                  <a:pt x="602" y="287"/>
                  <a:pt x="595" y="255"/>
                </a:cubicBezTo>
                <a:cubicBezTo>
                  <a:pt x="683" y="255"/>
                  <a:pt x="683" y="255"/>
                  <a:pt x="683" y="255"/>
                </a:cubicBezTo>
                <a:cubicBezTo>
                  <a:pt x="696" y="286"/>
                  <a:pt x="705" y="320"/>
                  <a:pt x="707" y="356"/>
                </a:cubicBezTo>
                <a:lnTo>
                  <a:pt x="607" y="35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14">
            <a:extLst>
              <a:ext uri="{FF2B5EF4-FFF2-40B4-BE49-F238E27FC236}">
                <a16:creationId xmlns:a16="http://schemas.microsoft.com/office/drawing/2014/main" id="{8C0CE286-6003-47F2-8B57-3E1B32F14191}"/>
              </a:ext>
            </a:extLst>
          </p:cNvPr>
          <p:cNvGrpSpPr/>
          <p:nvPr/>
        </p:nvGrpSpPr>
        <p:grpSpPr>
          <a:xfrm>
            <a:off x="416631" y="1061521"/>
            <a:ext cx="903741" cy="1397199"/>
            <a:chOff x="7478257" y="2193205"/>
            <a:chExt cx="452898" cy="700189"/>
          </a:xfrm>
        </p:grpSpPr>
        <p:sp>
          <p:nvSpPr>
            <p:cNvPr id="32" name="Oval 15">
              <a:extLst>
                <a:ext uri="{FF2B5EF4-FFF2-40B4-BE49-F238E27FC236}">
                  <a16:creationId xmlns:a16="http://schemas.microsoft.com/office/drawing/2014/main" id="{7C33F2CF-C0C9-4718-9EA9-3666C9759E9A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bg1">
                <a:lumMod val="1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1FB6DEF8-8E9E-489F-A3A9-7C013C89CD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62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368442AD-4FB9-47F5-8855-D30E7D346026}"/>
              </a:ext>
            </a:extLst>
          </p:cNvPr>
          <p:cNvSpPr txBox="1"/>
          <p:nvPr/>
        </p:nvSpPr>
        <p:spPr>
          <a:xfrm>
            <a:off x="1320372" y="3098358"/>
            <a:ext cx="40444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AT" sz="2000" b="1" i="0" cap="all" dirty="0">
                <a:solidFill>
                  <a:schemeClr val="tx1"/>
                </a:solidFill>
                <a:effectLst/>
                <a:latin typeface="Nunito Sans" panose="020B0604020202020204" charset="0"/>
              </a:rPr>
              <a:t>www.dlouhy.at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6E707EE-CA82-4F92-9589-E791E5E4C372}"/>
              </a:ext>
            </a:extLst>
          </p:cNvPr>
          <p:cNvSpPr txBox="1"/>
          <p:nvPr/>
        </p:nvSpPr>
        <p:spPr>
          <a:xfrm rot="21234869">
            <a:off x="5450464" y="1337302"/>
            <a:ext cx="37801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AT" sz="4800" b="1" cap="all" dirty="0">
                <a:solidFill>
                  <a:srgbClr val="FF0000"/>
                </a:solidFill>
                <a:latin typeface="Nunito Sans" panose="020B0604020202020204" charset="0"/>
              </a:rPr>
              <a:t>HIER</a:t>
            </a:r>
            <a:r>
              <a:rPr lang="de-AT" sz="3200" b="1" cap="all" dirty="0">
                <a:solidFill>
                  <a:srgbClr val="FFFFFF"/>
                </a:solidFill>
                <a:latin typeface="Nunito Sans" panose="020B0604020202020204" charset="0"/>
              </a:rPr>
              <a:t> FINDEST</a:t>
            </a:r>
          </a:p>
          <a:p>
            <a:pPr fontAlgn="base"/>
            <a:r>
              <a:rPr lang="de-AT" sz="3200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    DU UNS . . .</a:t>
            </a:r>
          </a:p>
          <a:p>
            <a:pPr fontAlgn="base"/>
            <a:endParaRPr lang="de-AT" sz="3200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62A7C3A-0D27-4ED7-926A-311C8439C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1791">
            <a:off x="6129986" y="2924014"/>
            <a:ext cx="2802853" cy="98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29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533F0EA-D9AB-4BFB-8FCB-D8756C18E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9" r="44171" b="13131"/>
          <a:stretch/>
        </p:blipFill>
        <p:spPr>
          <a:xfrm>
            <a:off x="3566160" y="-285250"/>
            <a:ext cx="5577840" cy="5714700"/>
          </a:xfrm>
          <a:prstGeom prst="rect">
            <a:avLst/>
          </a:prstGeom>
        </p:spPr>
      </p:pic>
      <p:sp>
        <p:nvSpPr>
          <p:cNvPr id="10" name="Google Shape;38;p4">
            <a:extLst>
              <a:ext uri="{FF2B5EF4-FFF2-40B4-BE49-F238E27FC236}">
                <a16:creationId xmlns:a16="http://schemas.microsoft.com/office/drawing/2014/main" id="{0D89C8B7-097A-4DC6-B712-1651D9CCE4AC}"/>
              </a:ext>
            </a:extLst>
          </p:cNvPr>
          <p:cNvSpPr/>
          <p:nvPr/>
        </p:nvSpPr>
        <p:spPr>
          <a:xfrm>
            <a:off x="-1000250" y="-2852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9;p4">
            <a:extLst>
              <a:ext uri="{FF2B5EF4-FFF2-40B4-BE49-F238E27FC236}">
                <a16:creationId xmlns:a16="http://schemas.microsoft.com/office/drawing/2014/main" id="{4CBC4621-643E-48FE-906D-46B701E23F0A}"/>
              </a:ext>
            </a:extLst>
          </p:cNvPr>
          <p:cNvSpPr/>
          <p:nvPr/>
        </p:nvSpPr>
        <p:spPr>
          <a:xfrm>
            <a:off x="-4210175" y="-2852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de-DE" dirty="0"/>
              <a:t>DER LEHRBERUF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2"/>
          </p:nvPr>
        </p:nvSpPr>
        <p:spPr/>
        <p:txBody>
          <a:bodyPr/>
          <a:lstStyle/>
          <a:p>
            <a:pPr lvl="0"/>
            <a:r>
              <a:rPr lang="es" dirty="0"/>
              <a:t>01</a:t>
            </a:r>
          </a:p>
        </p:txBody>
      </p:sp>
      <p:sp>
        <p:nvSpPr>
          <p:cNvPr id="21" name="Google Shape;144;p22">
            <a:extLst>
              <a:ext uri="{FF2B5EF4-FFF2-40B4-BE49-F238E27FC236}">
                <a16:creationId xmlns:a16="http://schemas.microsoft.com/office/drawing/2014/main" id="{D5B71684-6A9D-4D07-8B01-0F8AE7E11B48}"/>
              </a:ext>
            </a:extLst>
          </p:cNvPr>
          <p:cNvSpPr txBox="1">
            <a:spLocks/>
          </p:cNvSpPr>
          <p:nvPr/>
        </p:nvSpPr>
        <p:spPr>
          <a:xfrm flipH="1">
            <a:off x="1889225" y="2950125"/>
            <a:ext cx="32814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de-DE" dirty="0">
                <a:solidFill>
                  <a:srgbClr val="E41211"/>
                </a:solidFill>
              </a:rPr>
              <a:t>KAROSSERIEBAU-TECHNIKER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drape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710C5C9-4CC6-4EE5-A13C-4075C348C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086" y="0"/>
            <a:ext cx="7706390" cy="5143500"/>
          </a:xfrm>
          <a:prstGeom prst="rect">
            <a:avLst/>
          </a:prstGeom>
        </p:spPr>
      </p:pic>
      <p:sp>
        <p:nvSpPr>
          <p:cNvPr id="151" name="Google Shape;151;p23"/>
          <p:cNvSpPr/>
          <p:nvPr/>
        </p:nvSpPr>
        <p:spPr>
          <a:xfrm flipH="1">
            <a:off x="-1" y="-127416"/>
            <a:ext cx="7022893" cy="5299491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52" name="Google Shape;152;p23"/>
          <p:cNvSpPr txBox="1">
            <a:spLocks noGrp="1"/>
          </p:cNvSpPr>
          <p:nvPr>
            <p:ph type="ctrTitle"/>
          </p:nvPr>
        </p:nvSpPr>
        <p:spPr>
          <a:xfrm>
            <a:off x="370159" y="539750"/>
            <a:ext cx="4786457" cy="730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rgbClr val="E41211"/>
                </a:solidFill>
              </a:rPr>
              <a:t>LEHRE ZUM </a:t>
            </a:r>
            <a:br>
              <a:rPr lang="es" dirty="0">
                <a:solidFill>
                  <a:schemeClr val="lt1"/>
                </a:solidFill>
              </a:rPr>
            </a:br>
            <a:r>
              <a:rPr lang="es" sz="2400" dirty="0">
                <a:solidFill>
                  <a:schemeClr val="lt1"/>
                </a:solidFill>
              </a:rPr>
              <a:t>KAROSSERIEBAUTECHNIKER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8" name="Google Shape;152;p23">
            <a:extLst>
              <a:ext uri="{FF2B5EF4-FFF2-40B4-BE49-F238E27FC236}">
                <a16:creationId xmlns:a16="http://schemas.microsoft.com/office/drawing/2014/main" id="{45B4A343-C06C-4584-8F13-9CCC37FAA446}"/>
              </a:ext>
            </a:extLst>
          </p:cNvPr>
          <p:cNvSpPr txBox="1">
            <a:spLocks/>
          </p:cNvSpPr>
          <p:nvPr/>
        </p:nvSpPr>
        <p:spPr>
          <a:xfrm>
            <a:off x="531656" y="1480194"/>
            <a:ext cx="5959575" cy="97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5240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chemeClr val="bg1"/>
                </a:solidFill>
              </a:rPr>
              <a:t>LEHRZEIT  </a:t>
            </a:r>
            <a:r>
              <a:rPr lang="de-DE" altLang="de-DE" sz="1200" dirty="0">
                <a:solidFill>
                  <a:srgbClr val="E41211"/>
                </a:solidFill>
              </a:rPr>
              <a:t>3  1/2 JAHRE </a:t>
            </a:r>
          </a:p>
          <a:p>
            <a:pPr marL="15240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chemeClr val="bg1"/>
                </a:solidFill>
              </a:rPr>
              <a:t>BERUFSSCHULE  </a:t>
            </a:r>
            <a:r>
              <a:rPr lang="de-DE" altLang="de-DE" sz="1200" dirty="0">
                <a:solidFill>
                  <a:srgbClr val="E41211"/>
                </a:solidFill>
              </a:rPr>
              <a:t>jährlich 10 Wochen in EGGENBURG</a:t>
            </a:r>
          </a:p>
          <a:p>
            <a:pPr marL="15240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chemeClr val="bg1"/>
                </a:solidFill>
              </a:rPr>
              <a:t>ARBEITSZEIT  </a:t>
            </a:r>
            <a:r>
              <a:rPr lang="de-DE" altLang="de-DE" sz="1200" dirty="0">
                <a:solidFill>
                  <a:srgbClr val="E41211"/>
                </a:solidFill>
              </a:rPr>
              <a:t>38,5 Stunden / Woche</a:t>
            </a:r>
            <a:endParaRPr lang="de-AT" altLang="de-DE" sz="1200" dirty="0">
              <a:solidFill>
                <a:srgbClr val="E41211"/>
              </a:solidFill>
            </a:endParaRPr>
          </a:p>
        </p:txBody>
      </p:sp>
      <p:sp>
        <p:nvSpPr>
          <p:cNvPr id="7" name="Google Shape;152;p23">
            <a:extLst>
              <a:ext uri="{FF2B5EF4-FFF2-40B4-BE49-F238E27FC236}">
                <a16:creationId xmlns:a16="http://schemas.microsoft.com/office/drawing/2014/main" id="{0D789B01-B365-4A06-AC1E-2DBCAC54C7B3}"/>
              </a:ext>
            </a:extLst>
          </p:cNvPr>
          <p:cNvSpPr txBox="1">
            <a:spLocks/>
          </p:cNvSpPr>
          <p:nvPr/>
        </p:nvSpPr>
        <p:spPr>
          <a:xfrm>
            <a:off x="1330960" y="2571750"/>
            <a:ext cx="4885950" cy="241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5240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rgbClr val="FFFFFF"/>
                </a:solidFill>
              </a:rPr>
              <a:t>ENTLOHNUNG:</a:t>
            </a:r>
          </a:p>
          <a:p>
            <a:pPr marL="15240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rgbClr val="FFFFFF"/>
                </a:solidFill>
              </a:rPr>
              <a:t>1. LEHRJAHR   </a:t>
            </a:r>
            <a:r>
              <a:rPr lang="de-DE" altLang="de-DE" sz="1200" dirty="0">
                <a:solidFill>
                  <a:srgbClr val="E41211"/>
                </a:solidFill>
              </a:rPr>
              <a:t>€ 801</a:t>
            </a:r>
          </a:p>
          <a:p>
            <a:pPr marL="152400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rgbClr val="FFFFFF"/>
                </a:solidFill>
              </a:rPr>
              <a:t>2. LEHRJAHR   </a:t>
            </a:r>
            <a:r>
              <a:rPr lang="de-DE" altLang="de-DE" sz="1200" dirty="0">
                <a:solidFill>
                  <a:srgbClr val="E41211"/>
                </a:solidFill>
              </a:rPr>
              <a:t>€ 1.000</a:t>
            </a:r>
          </a:p>
          <a:p>
            <a:pPr marL="152400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rgbClr val="FFFFFF"/>
                </a:solidFill>
              </a:rPr>
              <a:t>3. LEHRJAHR   </a:t>
            </a:r>
            <a:r>
              <a:rPr lang="de-DE" altLang="de-DE" sz="1200" dirty="0">
                <a:solidFill>
                  <a:srgbClr val="E41211"/>
                </a:solidFill>
              </a:rPr>
              <a:t>€ 1.300</a:t>
            </a:r>
          </a:p>
          <a:p>
            <a:pPr marL="152400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rgbClr val="FFFFFF"/>
                </a:solidFill>
              </a:rPr>
              <a:t>4. LEHRJAHR   </a:t>
            </a:r>
            <a:r>
              <a:rPr lang="de-DE" altLang="de-DE" sz="1200" dirty="0">
                <a:solidFill>
                  <a:srgbClr val="E41211"/>
                </a:solidFill>
              </a:rPr>
              <a:t>€ 1.750</a:t>
            </a:r>
          </a:p>
          <a:p>
            <a:pPr marL="152400">
              <a:lnSpc>
                <a:spcPct val="150000"/>
              </a:lnSpc>
              <a:spcBef>
                <a:spcPct val="0"/>
              </a:spcBef>
            </a:pPr>
            <a:endParaRPr lang="de-DE" altLang="de-DE" sz="1200" dirty="0">
              <a:solidFill>
                <a:srgbClr val="E41211"/>
              </a:solidFill>
            </a:endParaRPr>
          </a:p>
          <a:p>
            <a:pPr marL="152400">
              <a:lnSpc>
                <a:spcPct val="150000"/>
              </a:lnSpc>
              <a:spcBef>
                <a:spcPct val="0"/>
              </a:spcBef>
            </a:pPr>
            <a:r>
              <a:rPr lang="de-DE" altLang="de-DE" sz="1050" dirty="0">
                <a:solidFill>
                  <a:schemeClr val="bg1"/>
                </a:solidFill>
              </a:rPr>
              <a:t>ENTLOHNUNG LT. KOLLEKTIVVERTRAG FÜR HOLZ- </a:t>
            </a:r>
          </a:p>
          <a:p>
            <a:pPr marL="152400">
              <a:lnSpc>
                <a:spcPct val="150000"/>
              </a:lnSpc>
              <a:spcBef>
                <a:spcPct val="0"/>
              </a:spcBef>
            </a:pPr>
            <a:r>
              <a:rPr lang="de-DE" altLang="de-DE" sz="1050" dirty="0">
                <a:solidFill>
                  <a:schemeClr val="bg1"/>
                </a:solidFill>
              </a:rPr>
              <a:t>UND KUNSTSTOFFVERARBEITENDE GEWERBE  - </a:t>
            </a:r>
            <a:r>
              <a:rPr lang="de-DE" altLang="de-DE" sz="1050" b="0" dirty="0">
                <a:solidFill>
                  <a:srgbClr val="FF0000"/>
                </a:solidFill>
              </a:rPr>
              <a:t>Stand 10/2023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50D829-B036-47A5-9BE1-16154F5E9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9460">
            <a:off x="424343" y="3129279"/>
            <a:ext cx="888850" cy="1109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844C403-C611-4DE0-8551-9039A776B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608" y="-529944"/>
            <a:ext cx="5209408" cy="7805139"/>
          </a:xfrm>
          <a:prstGeom prst="rect">
            <a:avLst/>
          </a:prstGeom>
        </p:spPr>
      </p:pic>
      <p:sp>
        <p:nvSpPr>
          <p:cNvPr id="151" name="Google Shape;151;p23"/>
          <p:cNvSpPr/>
          <p:nvPr/>
        </p:nvSpPr>
        <p:spPr>
          <a:xfrm>
            <a:off x="1940560" y="-127416"/>
            <a:ext cx="10769599" cy="5299491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152" name="Google Shape;152;p23"/>
          <p:cNvSpPr txBox="1">
            <a:spLocks noGrp="1"/>
          </p:cNvSpPr>
          <p:nvPr>
            <p:ph type="ctrTitle"/>
          </p:nvPr>
        </p:nvSpPr>
        <p:spPr>
          <a:xfrm>
            <a:off x="725759" y="539750"/>
            <a:ext cx="8053116" cy="730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" dirty="0">
                <a:solidFill>
                  <a:schemeClr val="lt1"/>
                </a:solidFill>
              </a:rPr>
            </a:br>
            <a:r>
              <a:rPr lang="es" sz="2400" dirty="0">
                <a:solidFill>
                  <a:schemeClr val="lt1"/>
                </a:solidFill>
              </a:rPr>
              <a:t>WAS WIRST DU </a:t>
            </a:r>
            <a:r>
              <a:rPr lang="es" sz="2400" dirty="0">
                <a:solidFill>
                  <a:srgbClr val="E41211"/>
                </a:solidFill>
              </a:rPr>
              <a:t>LERNEN</a:t>
            </a:r>
            <a:r>
              <a:rPr lang="es" sz="2400" dirty="0">
                <a:solidFill>
                  <a:schemeClr val="lt1"/>
                </a:solidFill>
              </a:rPr>
              <a:t>?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5" name="Google Shape;153;p23">
            <a:extLst>
              <a:ext uri="{FF2B5EF4-FFF2-40B4-BE49-F238E27FC236}">
                <a16:creationId xmlns:a16="http://schemas.microsoft.com/office/drawing/2014/main" id="{FE99318B-06D9-4A99-857B-3878A64ABBF7}"/>
              </a:ext>
            </a:extLst>
          </p:cNvPr>
          <p:cNvSpPr txBox="1">
            <a:spLocks/>
          </p:cNvSpPr>
          <p:nvPr/>
        </p:nvSpPr>
        <p:spPr>
          <a:xfrm>
            <a:off x="3633132" y="1532841"/>
            <a:ext cx="5093970" cy="3016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Erforderliche und geeignete Werkstoffe und Hilfsstoffe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fachgerecht auswählen, beschaffen und überprüfen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2400" baseline="30000" dirty="0">
              <a:latin typeface="Nunito Sans" panose="020B0604020202020204" charset="0"/>
              <a:cs typeface="Assistant Light" panose="00000400000000000000" charset="-79"/>
            </a:endParaRPr>
          </a:p>
          <a:p>
            <a:pPr marL="0" indent="0" algn="r"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Qualitätskontrollen durchführen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2400" baseline="30000" dirty="0">
              <a:latin typeface="Nunito Sans" panose="020B0604020202020204" charset="0"/>
              <a:cs typeface="Assistant Light" panose="00000400000000000000" charset="-79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Technische Unterlagen und Werkzeichnungen lesen und anwenden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2400" baseline="30000" dirty="0">
              <a:latin typeface="Nunito Sans" panose="020B0604020202020204" charset="0"/>
              <a:cs typeface="Assistant Light" panose="00000400000000000000" charset="-79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Arbeitsschritte, Arbeitsmittel und Arbeitsmethoden festlegen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400" baseline="30000" dirty="0">
              <a:latin typeface="Nunito Sans" panose="020B0604020202020204" charset="0"/>
              <a:cs typeface="Assistant Light" panose="00000400000000000000" charset="-79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Arbeitsabläufe planen und steuern, Arbeitsergebnisse beurteilen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400" baseline="30000" dirty="0">
              <a:latin typeface="Nunito Sans" panose="020B0604020202020204" charset="0"/>
              <a:cs typeface="Assistant Light" panose="00000400000000000000" charset="-79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Werkstoffe (Metall, Kunststoff, Holz und Glas)  bearbeiten: 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unter Berücksichtigung der einschlägigen Normen 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und Sicherheits- und Umweltstandards</a:t>
            </a:r>
          </a:p>
          <a:p>
            <a:pPr marL="0" indent="0" algn="r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800" baseline="30000" dirty="0">
              <a:latin typeface="Assistant Light" panose="00000400000000000000" charset="-79"/>
              <a:cs typeface="Assistant Light" panose="00000400000000000000" charset="-79"/>
            </a:endParaRP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DE61747E-FF5C-4197-BC2D-7D10AB157180}"/>
              </a:ext>
            </a:extLst>
          </p:cNvPr>
          <p:cNvCxnSpPr>
            <a:cxnSpLocks/>
          </p:cNvCxnSpPr>
          <p:nvPr/>
        </p:nvCxnSpPr>
        <p:spPr>
          <a:xfrm>
            <a:off x="3498021" y="-529944"/>
            <a:ext cx="1" cy="377784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34">
            <a:extLst>
              <a:ext uri="{FF2B5EF4-FFF2-40B4-BE49-F238E27FC236}">
                <a16:creationId xmlns:a16="http://schemas.microsoft.com/office/drawing/2014/main" id="{D3BFBB3B-4AB9-4F9A-9629-B0949ECE8081}"/>
              </a:ext>
            </a:extLst>
          </p:cNvPr>
          <p:cNvGrpSpPr/>
          <p:nvPr/>
        </p:nvGrpSpPr>
        <p:grpSpPr>
          <a:xfrm>
            <a:off x="2806194" y="3217416"/>
            <a:ext cx="1375012" cy="1677162"/>
            <a:chOff x="3389152" y="2224726"/>
            <a:chExt cx="2203483" cy="2687684"/>
          </a:xfrm>
          <a:solidFill>
            <a:schemeClr val="accent6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0FA0705-C6E7-43A8-A46C-3DB0F5CAB5F2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806423" y="2224726"/>
              <a:ext cx="1371034" cy="2278778"/>
            </a:xfrm>
            <a:custGeom>
              <a:avLst/>
              <a:gdLst>
                <a:gd name="T0" fmla="*/ 674 w 750"/>
                <a:gd name="T1" fmla="*/ 602 h 1237"/>
                <a:gd name="T2" fmla="*/ 750 w 750"/>
                <a:gd name="T3" fmla="*/ 376 h 1237"/>
                <a:gd name="T4" fmla="*/ 638 w 750"/>
                <a:gd name="T5" fmla="*/ 110 h 1237"/>
                <a:gd name="T6" fmla="*/ 370 w 750"/>
                <a:gd name="T7" fmla="*/ 2 h 1237"/>
                <a:gd name="T8" fmla="*/ 110 w 750"/>
                <a:gd name="T9" fmla="*/ 112 h 1237"/>
                <a:gd name="T10" fmla="*/ 1 w 750"/>
                <a:gd name="T11" fmla="*/ 373 h 1237"/>
                <a:gd name="T12" fmla="*/ 77 w 750"/>
                <a:gd name="T13" fmla="*/ 603 h 1237"/>
                <a:gd name="T14" fmla="*/ 205 w 750"/>
                <a:gd name="T15" fmla="*/ 976 h 1237"/>
                <a:gd name="T16" fmla="*/ 205 w 750"/>
                <a:gd name="T17" fmla="*/ 1120 h 1237"/>
                <a:gd name="T18" fmla="*/ 321 w 750"/>
                <a:gd name="T19" fmla="*/ 1237 h 1237"/>
                <a:gd name="T20" fmla="*/ 430 w 750"/>
                <a:gd name="T21" fmla="*/ 1237 h 1237"/>
                <a:gd name="T22" fmla="*/ 546 w 750"/>
                <a:gd name="T23" fmla="*/ 1120 h 1237"/>
                <a:gd name="T24" fmla="*/ 546 w 750"/>
                <a:gd name="T25" fmla="*/ 976 h 1237"/>
                <a:gd name="T26" fmla="*/ 674 w 750"/>
                <a:gd name="T27" fmla="*/ 602 h 1237"/>
                <a:gd name="T28" fmla="*/ 116 w 750"/>
                <a:gd name="T29" fmla="*/ 574 h 1237"/>
                <a:gd name="T30" fmla="*/ 49 w 750"/>
                <a:gd name="T31" fmla="*/ 373 h 1237"/>
                <a:gd name="T32" fmla="*/ 371 w 750"/>
                <a:gd name="T33" fmla="*/ 50 h 1237"/>
                <a:gd name="T34" fmla="*/ 605 w 750"/>
                <a:gd name="T35" fmla="*/ 144 h 1237"/>
                <a:gd name="T36" fmla="*/ 702 w 750"/>
                <a:gd name="T37" fmla="*/ 376 h 1237"/>
                <a:gd name="T38" fmla="*/ 636 w 750"/>
                <a:gd name="T39" fmla="*/ 573 h 1237"/>
                <a:gd name="T40" fmla="*/ 498 w 750"/>
                <a:gd name="T41" fmla="*/ 967 h 1237"/>
                <a:gd name="T42" fmla="*/ 253 w 750"/>
                <a:gd name="T43" fmla="*/ 967 h 1237"/>
                <a:gd name="T44" fmla="*/ 116 w 750"/>
                <a:gd name="T45" fmla="*/ 574 h 1237"/>
                <a:gd name="T46" fmla="*/ 253 w 750"/>
                <a:gd name="T47" fmla="*/ 1104 h 1237"/>
                <a:gd name="T48" fmla="*/ 253 w 750"/>
                <a:gd name="T49" fmla="*/ 1085 h 1237"/>
                <a:gd name="T50" fmla="*/ 498 w 750"/>
                <a:gd name="T51" fmla="*/ 1113 h 1237"/>
                <a:gd name="T52" fmla="*/ 498 w 750"/>
                <a:gd name="T53" fmla="*/ 1120 h 1237"/>
                <a:gd name="T54" fmla="*/ 497 w 750"/>
                <a:gd name="T55" fmla="*/ 1132 h 1237"/>
                <a:gd name="T56" fmla="*/ 253 w 750"/>
                <a:gd name="T57" fmla="*/ 1104 h 1237"/>
                <a:gd name="T58" fmla="*/ 253 w 750"/>
                <a:gd name="T59" fmla="*/ 1036 h 1237"/>
                <a:gd name="T60" fmla="*/ 253 w 750"/>
                <a:gd name="T61" fmla="*/ 1015 h 1237"/>
                <a:gd name="T62" fmla="*/ 498 w 750"/>
                <a:gd name="T63" fmla="*/ 1015 h 1237"/>
                <a:gd name="T64" fmla="*/ 498 w 750"/>
                <a:gd name="T65" fmla="*/ 1064 h 1237"/>
                <a:gd name="T66" fmla="*/ 253 w 750"/>
                <a:gd name="T67" fmla="*/ 1036 h 1237"/>
                <a:gd name="T68" fmla="*/ 321 w 750"/>
                <a:gd name="T69" fmla="*/ 1189 h 1237"/>
                <a:gd name="T70" fmla="*/ 262 w 750"/>
                <a:gd name="T71" fmla="*/ 1153 h 1237"/>
                <a:gd name="T72" fmla="*/ 468 w 750"/>
                <a:gd name="T73" fmla="*/ 1177 h 1237"/>
                <a:gd name="T74" fmla="*/ 430 w 750"/>
                <a:gd name="T75" fmla="*/ 1189 h 1237"/>
                <a:gd name="T76" fmla="*/ 321 w 750"/>
                <a:gd name="T77" fmla="*/ 1189 h 1237"/>
                <a:gd name="T78" fmla="*/ 321 w 750"/>
                <a:gd name="T79" fmla="*/ 1189 h 1237"/>
                <a:gd name="T80" fmla="*/ 321 w 750"/>
                <a:gd name="T81" fmla="*/ 1189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0" h="1237">
                  <a:moveTo>
                    <a:pt x="674" y="602"/>
                  </a:moveTo>
                  <a:cubicBezTo>
                    <a:pt x="724" y="537"/>
                    <a:pt x="750" y="459"/>
                    <a:pt x="750" y="376"/>
                  </a:cubicBezTo>
                  <a:cubicBezTo>
                    <a:pt x="750" y="275"/>
                    <a:pt x="710" y="180"/>
                    <a:pt x="638" y="110"/>
                  </a:cubicBezTo>
                  <a:cubicBezTo>
                    <a:pt x="566" y="39"/>
                    <a:pt x="471" y="0"/>
                    <a:pt x="370" y="2"/>
                  </a:cubicBezTo>
                  <a:cubicBezTo>
                    <a:pt x="272" y="3"/>
                    <a:pt x="180" y="42"/>
                    <a:pt x="110" y="112"/>
                  </a:cubicBezTo>
                  <a:cubicBezTo>
                    <a:pt x="41" y="182"/>
                    <a:pt x="2" y="275"/>
                    <a:pt x="1" y="373"/>
                  </a:cubicBezTo>
                  <a:cubicBezTo>
                    <a:pt x="0" y="457"/>
                    <a:pt x="27" y="536"/>
                    <a:pt x="77" y="603"/>
                  </a:cubicBezTo>
                  <a:cubicBezTo>
                    <a:pt x="160" y="711"/>
                    <a:pt x="205" y="843"/>
                    <a:pt x="205" y="976"/>
                  </a:cubicBezTo>
                  <a:cubicBezTo>
                    <a:pt x="205" y="1120"/>
                    <a:pt x="205" y="1120"/>
                    <a:pt x="205" y="1120"/>
                  </a:cubicBezTo>
                  <a:cubicBezTo>
                    <a:pt x="205" y="1185"/>
                    <a:pt x="257" y="1237"/>
                    <a:pt x="321" y="1237"/>
                  </a:cubicBezTo>
                  <a:cubicBezTo>
                    <a:pt x="430" y="1237"/>
                    <a:pt x="430" y="1237"/>
                    <a:pt x="430" y="1237"/>
                  </a:cubicBezTo>
                  <a:cubicBezTo>
                    <a:pt x="494" y="1237"/>
                    <a:pt x="546" y="1185"/>
                    <a:pt x="546" y="1120"/>
                  </a:cubicBezTo>
                  <a:cubicBezTo>
                    <a:pt x="546" y="976"/>
                    <a:pt x="546" y="976"/>
                    <a:pt x="546" y="976"/>
                  </a:cubicBezTo>
                  <a:cubicBezTo>
                    <a:pt x="546" y="842"/>
                    <a:pt x="590" y="713"/>
                    <a:pt x="674" y="602"/>
                  </a:cubicBezTo>
                  <a:close/>
                  <a:moveTo>
                    <a:pt x="116" y="574"/>
                  </a:moveTo>
                  <a:cubicBezTo>
                    <a:pt x="71" y="516"/>
                    <a:pt x="48" y="446"/>
                    <a:pt x="49" y="373"/>
                  </a:cubicBezTo>
                  <a:cubicBezTo>
                    <a:pt x="51" y="197"/>
                    <a:pt x="195" y="52"/>
                    <a:pt x="371" y="50"/>
                  </a:cubicBezTo>
                  <a:cubicBezTo>
                    <a:pt x="459" y="49"/>
                    <a:pt x="542" y="82"/>
                    <a:pt x="605" y="144"/>
                  </a:cubicBezTo>
                  <a:cubicBezTo>
                    <a:pt x="667" y="206"/>
                    <a:pt x="702" y="288"/>
                    <a:pt x="702" y="376"/>
                  </a:cubicBezTo>
                  <a:cubicBezTo>
                    <a:pt x="702" y="448"/>
                    <a:pt x="679" y="516"/>
                    <a:pt x="636" y="573"/>
                  </a:cubicBezTo>
                  <a:cubicBezTo>
                    <a:pt x="547" y="690"/>
                    <a:pt x="500" y="825"/>
                    <a:pt x="498" y="967"/>
                  </a:cubicBezTo>
                  <a:cubicBezTo>
                    <a:pt x="253" y="967"/>
                    <a:pt x="253" y="967"/>
                    <a:pt x="253" y="967"/>
                  </a:cubicBezTo>
                  <a:cubicBezTo>
                    <a:pt x="251" y="827"/>
                    <a:pt x="202" y="688"/>
                    <a:pt x="116" y="574"/>
                  </a:cubicBezTo>
                  <a:close/>
                  <a:moveTo>
                    <a:pt x="253" y="1104"/>
                  </a:moveTo>
                  <a:cubicBezTo>
                    <a:pt x="253" y="1085"/>
                    <a:pt x="253" y="1085"/>
                    <a:pt x="253" y="1085"/>
                  </a:cubicBezTo>
                  <a:cubicBezTo>
                    <a:pt x="498" y="1113"/>
                    <a:pt x="498" y="1113"/>
                    <a:pt x="498" y="1113"/>
                  </a:cubicBezTo>
                  <a:cubicBezTo>
                    <a:pt x="498" y="1120"/>
                    <a:pt x="498" y="1120"/>
                    <a:pt x="498" y="1120"/>
                  </a:cubicBezTo>
                  <a:cubicBezTo>
                    <a:pt x="498" y="1124"/>
                    <a:pt x="498" y="1128"/>
                    <a:pt x="497" y="1132"/>
                  </a:cubicBezTo>
                  <a:lnTo>
                    <a:pt x="253" y="1104"/>
                  </a:lnTo>
                  <a:close/>
                  <a:moveTo>
                    <a:pt x="253" y="1036"/>
                  </a:moveTo>
                  <a:cubicBezTo>
                    <a:pt x="253" y="1015"/>
                    <a:pt x="253" y="1015"/>
                    <a:pt x="253" y="1015"/>
                  </a:cubicBezTo>
                  <a:cubicBezTo>
                    <a:pt x="498" y="1015"/>
                    <a:pt x="498" y="1015"/>
                    <a:pt x="498" y="1015"/>
                  </a:cubicBezTo>
                  <a:cubicBezTo>
                    <a:pt x="498" y="1064"/>
                    <a:pt x="498" y="1064"/>
                    <a:pt x="498" y="1064"/>
                  </a:cubicBezTo>
                  <a:lnTo>
                    <a:pt x="253" y="1036"/>
                  </a:lnTo>
                  <a:close/>
                  <a:moveTo>
                    <a:pt x="321" y="1189"/>
                  </a:moveTo>
                  <a:cubicBezTo>
                    <a:pt x="296" y="1189"/>
                    <a:pt x="273" y="1174"/>
                    <a:pt x="262" y="1153"/>
                  </a:cubicBezTo>
                  <a:cubicBezTo>
                    <a:pt x="468" y="1177"/>
                    <a:pt x="468" y="1177"/>
                    <a:pt x="468" y="1177"/>
                  </a:cubicBezTo>
                  <a:cubicBezTo>
                    <a:pt x="457" y="1184"/>
                    <a:pt x="444" y="1189"/>
                    <a:pt x="430" y="1189"/>
                  </a:cubicBezTo>
                  <a:lnTo>
                    <a:pt x="321" y="1189"/>
                  </a:lnTo>
                  <a:close/>
                  <a:moveTo>
                    <a:pt x="321" y="1189"/>
                  </a:moveTo>
                  <a:cubicBezTo>
                    <a:pt x="321" y="1189"/>
                    <a:pt x="321" y="1189"/>
                    <a:pt x="321" y="11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A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685F160-4422-4A11-847F-2332E8497F1F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4921239" y="3693016"/>
              <a:ext cx="97258" cy="165236"/>
            </a:xfrm>
            <a:custGeom>
              <a:avLst/>
              <a:gdLst>
                <a:gd name="T0" fmla="*/ 51 w 53"/>
                <a:gd name="T1" fmla="*/ 62 h 90"/>
                <a:gd name="T2" fmla="*/ 48 w 53"/>
                <a:gd name="T3" fmla="*/ 24 h 90"/>
                <a:gd name="T4" fmla="*/ 25 w 53"/>
                <a:gd name="T5" fmla="*/ 0 h 90"/>
                <a:gd name="T6" fmla="*/ 0 w 53"/>
                <a:gd name="T7" fmla="*/ 23 h 90"/>
                <a:gd name="T8" fmla="*/ 4 w 53"/>
                <a:gd name="T9" fmla="*/ 69 h 90"/>
                <a:gd name="T10" fmla="*/ 27 w 53"/>
                <a:gd name="T11" fmla="*/ 90 h 90"/>
                <a:gd name="T12" fmla="*/ 31 w 53"/>
                <a:gd name="T13" fmla="*/ 90 h 90"/>
                <a:gd name="T14" fmla="*/ 51 w 53"/>
                <a:gd name="T15" fmla="*/ 62 h 90"/>
                <a:gd name="T16" fmla="*/ 51 w 53"/>
                <a:gd name="T17" fmla="*/ 62 h 90"/>
                <a:gd name="T18" fmla="*/ 51 w 53"/>
                <a:gd name="T19" fmla="*/ 6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90">
                  <a:moveTo>
                    <a:pt x="51" y="62"/>
                  </a:moveTo>
                  <a:cubicBezTo>
                    <a:pt x="49" y="50"/>
                    <a:pt x="48" y="37"/>
                    <a:pt x="48" y="24"/>
                  </a:cubicBezTo>
                  <a:cubicBezTo>
                    <a:pt x="49" y="11"/>
                    <a:pt x="38" y="0"/>
                    <a:pt x="25" y="0"/>
                  </a:cubicBezTo>
                  <a:cubicBezTo>
                    <a:pt x="11" y="0"/>
                    <a:pt x="1" y="10"/>
                    <a:pt x="0" y="23"/>
                  </a:cubicBezTo>
                  <a:cubicBezTo>
                    <a:pt x="0" y="39"/>
                    <a:pt x="1" y="54"/>
                    <a:pt x="4" y="69"/>
                  </a:cubicBezTo>
                  <a:cubicBezTo>
                    <a:pt x="5" y="81"/>
                    <a:pt x="16" y="90"/>
                    <a:pt x="27" y="90"/>
                  </a:cubicBezTo>
                  <a:cubicBezTo>
                    <a:pt x="28" y="90"/>
                    <a:pt x="30" y="90"/>
                    <a:pt x="31" y="90"/>
                  </a:cubicBezTo>
                  <a:cubicBezTo>
                    <a:pt x="44" y="88"/>
                    <a:pt x="53" y="75"/>
                    <a:pt x="51" y="62"/>
                  </a:cubicBezTo>
                  <a:close/>
                  <a:moveTo>
                    <a:pt x="51" y="62"/>
                  </a:moveTo>
                  <a:cubicBezTo>
                    <a:pt x="51" y="62"/>
                    <a:pt x="51" y="62"/>
                    <a:pt x="51" y="6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2861EDCE-F4B1-451F-A811-4D71BD9AF00B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4617959" y="3071816"/>
              <a:ext cx="352431" cy="565773"/>
            </a:xfrm>
            <a:custGeom>
              <a:avLst/>
              <a:gdLst>
                <a:gd name="T0" fmla="*/ 166 w 193"/>
                <a:gd name="T1" fmla="*/ 307 h 307"/>
                <a:gd name="T2" fmla="*/ 174 w 193"/>
                <a:gd name="T3" fmla="*/ 306 h 307"/>
                <a:gd name="T4" fmla="*/ 189 w 193"/>
                <a:gd name="T5" fmla="*/ 275 h 307"/>
                <a:gd name="T6" fmla="*/ 71 w 193"/>
                <a:gd name="T7" fmla="*/ 51 h 307"/>
                <a:gd name="T8" fmla="*/ 49 w 193"/>
                <a:gd name="T9" fmla="*/ 16 h 307"/>
                <a:gd name="T10" fmla="*/ 16 w 193"/>
                <a:gd name="T11" fmla="*/ 6 h 307"/>
                <a:gd name="T12" fmla="*/ 6 w 193"/>
                <a:gd name="T13" fmla="*/ 38 h 307"/>
                <a:gd name="T14" fmla="*/ 33 w 193"/>
                <a:gd name="T15" fmla="*/ 80 h 307"/>
                <a:gd name="T16" fmla="*/ 143 w 193"/>
                <a:gd name="T17" fmla="*/ 290 h 307"/>
                <a:gd name="T18" fmla="*/ 166 w 193"/>
                <a:gd name="T19" fmla="*/ 307 h 307"/>
                <a:gd name="T20" fmla="*/ 166 w 193"/>
                <a:gd name="T21" fmla="*/ 307 h 307"/>
                <a:gd name="T22" fmla="*/ 166 w 193"/>
                <a:gd name="T23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307">
                  <a:moveTo>
                    <a:pt x="166" y="307"/>
                  </a:moveTo>
                  <a:cubicBezTo>
                    <a:pt x="169" y="307"/>
                    <a:pt x="171" y="306"/>
                    <a:pt x="174" y="306"/>
                  </a:cubicBezTo>
                  <a:cubicBezTo>
                    <a:pt x="186" y="301"/>
                    <a:pt x="193" y="288"/>
                    <a:pt x="189" y="275"/>
                  </a:cubicBezTo>
                  <a:cubicBezTo>
                    <a:pt x="162" y="194"/>
                    <a:pt x="123" y="119"/>
                    <a:pt x="71" y="51"/>
                  </a:cubicBezTo>
                  <a:cubicBezTo>
                    <a:pt x="63" y="40"/>
                    <a:pt x="55" y="28"/>
                    <a:pt x="49" y="16"/>
                  </a:cubicBezTo>
                  <a:cubicBezTo>
                    <a:pt x="43" y="4"/>
                    <a:pt x="28" y="0"/>
                    <a:pt x="16" y="6"/>
                  </a:cubicBezTo>
                  <a:cubicBezTo>
                    <a:pt x="5" y="12"/>
                    <a:pt x="0" y="26"/>
                    <a:pt x="6" y="38"/>
                  </a:cubicBezTo>
                  <a:cubicBezTo>
                    <a:pt x="14" y="53"/>
                    <a:pt x="23" y="67"/>
                    <a:pt x="33" y="80"/>
                  </a:cubicBezTo>
                  <a:cubicBezTo>
                    <a:pt x="81" y="144"/>
                    <a:pt x="119" y="215"/>
                    <a:pt x="143" y="290"/>
                  </a:cubicBezTo>
                  <a:cubicBezTo>
                    <a:pt x="147" y="300"/>
                    <a:pt x="156" y="307"/>
                    <a:pt x="166" y="307"/>
                  </a:cubicBezTo>
                  <a:close/>
                  <a:moveTo>
                    <a:pt x="166" y="307"/>
                  </a:moveTo>
                  <a:cubicBezTo>
                    <a:pt x="166" y="307"/>
                    <a:pt x="166" y="307"/>
                    <a:pt x="166" y="30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3CF9F11E-017F-43C8-ACDB-51876231CC94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997802" y="3473401"/>
              <a:ext cx="157916" cy="195564"/>
            </a:xfrm>
            <a:custGeom>
              <a:avLst/>
              <a:gdLst>
                <a:gd name="T0" fmla="*/ 69 w 86"/>
                <a:gd name="T1" fmla="*/ 5 h 106"/>
                <a:gd name="T2" fmla="*/ 37 w 86"/>
                <a:gd name="T3" fmla="*/ 18 h 106"/>
                <a:gd name="T4" fmla="*/ 8 w 86"/>
                <a:gd name="T5" fmla="*/ 68 h 106"/>
                <a:gd name="T6" fmla="*/ 12 w 86"/>
                <a:gd name="T7" fmla="*/ 102 h 106"/>
                <a:gd name="T8" fmla="*/ 27 w 86"/>
                <a:gd name="T9" fmla="*/ 106 h 106"/>
                <a:gd name="T10" fmla="*/ 46 w 86"/>
                <a:gd name="T11" fmla="*/ 97 h 106"/>
                <a:gd name="T12" fmla="*/ 81 w 86"/>
                <a:gd name="T13" fmla="*/ 37 h 106"/>
                <a:gd name="T14" fmla="*/ 69 w 86"/>
                <a:gd name="T15" fmla="*/ 5 h 106"/>
                <a:gd name="T16" fmla="*/ 69 w 86"/>
                <a:gd name="T17" fmla="*/ 5 h 106"/>
                <a:gd name="T18" fmla="*/ 69 w 86"/>
                <a:gd name="T19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106">
                  <a:moveTo>
                    <a:pt x="69" y="5"/>
                  </a:moveTo>
                  <a:cubicBezTo>
                    <a:pt x="56" y="0"/>
                    <a:pt x="42" y="6"/>
                    <a:pt x="37" y="18"/>
                  </a:cubicBezTo>
                  <a:cubicBezTo>
                    <a:pt x="29" y="36"/>
                    <a:pt x="20" y="52"/>
                    <a:pt x="8" y="68"/>
                  </a:cubicBezTo>
                  <a:cubicBezTo>
                    <a:pt x="0" y="79"/>
                    <a:pt x="2" y="94"/>
                    <a:pt x="12" y="102"/>
                  </a:cubicBezTo>
                  <a:cubicBezTo>
                    <a:pt x="17" y="105"/>
                    <a:pt x="22" y="106"/>
                    <a:pt x="27" y="106"/>
                  </a:cubicBezTo>
                  <a:cubicBezTo>
                    <a:pt x="34" y="106"/>
                    <a:pt x="41" y="103"/>
                    <a:pt x="46" y="97"/>
                  </a:cubicBezTo>
                  <a:cubicBezTo>
                    <a:pt x="60" y="78"/>
                    <a:pt x="72" y="58"/>
                    <a:pt x="81" y="37"/>
                  </a:cubicBezTo>
                  <a:cubicBezTo>
                    <a:pt x="86" y="25"/>
                    <a:pt x="81" y="11"/>
                    <a:pt x="69" y="5"/>
                  </a:cubicBezTo>
                  <a:close/>
                  <a:moveTo>
                    <a:pt x="69" y="5"/>
                  </a:moveTo>
                  <a:cubicBezTo>
                    <a:pt x="69" y="5"/>
                    <a:pt x="69" y="5"/>
                    <a:pt x="69" y="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D3852372-379A-4DDD-A85C-34D095BE2DC5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965383" y="3720208"/>
              <a:ext cx="569957" cy="621200"/>
            </a:xfrm>
            <a:custGeom>
              <a:avLst/>
              <a:gdLst>
                <a:gd name="T0" fmla="*/ 24 w 312"/>
                <a:gd name="T1" fmla="*/ 48 h 337"/>
                <a:gd name="T2" fmla="*/ 264 w 312"/>
                <a:gd name="T3" fmla="*/ 288 h 337"/>
                <a:gd name="T4" fmla="*/ 263 w 312"/>
                <a:gd name="T5" fmla="*/ 311 h 337"/>
                <a:gd name="T6" fmla="*/ 285 w 312"/>
                <a:gd name="T7" fmla="*/ 337 h 337"/>
                <a:gd name="T8" fmla="*/ 287 w 312"/>
                <a:gd name="T9" fmla="*/ 337 h 337"/>
                <a:gd name="T10" fmla="*/ 311 w 312"/>
                <a:gd name="T11" fmla="*/ 315 h 337"/>
                <a:gd name="T12" fmla="*/ 312 w 312"/>
                <a:gd name="T13" fmla="*/ 288 h 337"/>
                <a:gd name="T14" fmla="*/ 24 w 312"/>
                <a:gd name="T15" fmla="*/ 0 h 337"/>
                <a:gd name="T16" fmla="*/ 0 w 312"/>
                <a:gd name="T17" fmla="*/ 24 h 337"/>
                <a:gd name="T18" fmla="*/ 24 w 312"/>
                <a:gd name="T19" fmla="*/ 48 h 337"/>
                <a:gd name="T20" fmla="*/ 24 w 312"/>
                <a:gd name="T21" fmla="*/ 48 h 337"/>
                <a:gd name="T22" fmla="*/ 24 w 312"/>
                <a:gd name="T23" fmla="*/ 4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337">
                  <a:moveTo>
                    <a:pt x="24" y="48"/>
                  </a:moveTo>
                  <a:cubicBezTo>
                    <a:pt x="157" y="48"/>
                    <a:pt x="264" y="156"/>
                    <a:pt x="264" y="288"/>
                  </a:cubicBezTo>
                  <a:cubicBezTo>
                    <a:pt x="264" y="296"/>
                    <a:pt x="264" y="303"/>
                    <a:pt x="263" y="311"/>
                  </a:cubicBezTo>
                  <a:cubicBezTo>
                    <a:pt x="262" y="324"/>
                    <a:pt x="272" y="336"/>
                    <a:pt x="285" y="337"/>
                  </a:cubicBezTo>
                  <a:cubicBezTo>
                    <a:pt x="286" y="337"/>
                    <a:pt x="287" y="337"/>
                    <a:pt x="287" y="337"/>
                  </a:cubicBezTo>
                  <a:cubicBezTo>
                    <a:pt x="300" y="337"/>
                    <a:pt x="310" y="328"/>
                    <a:pt x="311" y="315"/>
                  </a:cubicBezTo>
                  <a:cubicBezTo>
                    <a:pt x="312" y="306"/>
                    <a:pt x="312" y="297"/>
                    <a:pt x="312" y="288"/>
                  </a:cubicBezTo>
                  <a:cubicBezTo>
                    <a:pt x="312" y="129"/>
                    <a:pt x="183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9A796249-60B2-41A1-BAB2-E60C498DA6F8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4447493" y="4577757"/>
              <a:ext cx="87847" cy="334653"/>
            </a:xfrm>
            <a:custGeom>
              <a:avLst/>
              <a:gdLst>
                <a:gd name="T0" fmla="*/ 24 w 48"/>
                <a:gd name="T1" fmla="*/ 182 h 182"/>
                <a:gd name="T2" fmla="*/ 48 w 48"/>
                <a:gd name="T3" fmla="*/ 158 h 182"/>
                <a:gd name="T4" fmla="*/ 48 w 48"/>
                <a:gd name="T5" fmla="*/ 24 h 182"/>
                <a:gd name="T6" fmla="*/ 24 w 48"/>
                <a:gd name="T7" fmla="*/ 0 h 182"/>
                <a:gd name="T8" fmla="*/ 0 w 48"/>
                <a:gd name="T9" fmla="*/ 24 h 182"/>
                <a:gd name="T10" fmla="*/ 0 w 48"/>
                <a:gd name="T11" fmla="*/ 158 h 182"/>
                <a:gd name="T12" fmla="*/ 24 w 48"/>
                <a:gd name="T13" fmla="*/ 182 h 182"/>
                <a:gd name="T14" fmla="*/ 24 w 48"/>
                <a:gd name="T15" fmla="*/ 182 h 182"/>
                <a:gd name="T16" fmla="*/ 24 w 48"/>
                <a:gd name="T17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82">
                  <a:moveTo>
                    <a:pt x="24" y="182"/>
                  </a:moveTo>
                  <a:cubicBezTo>
                    <a:pt x="38" y="182"/>
                    <a:pt x="48" y="172"/>
                    <a:pt x="48" y="158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8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72"/>
                    <a:pt x="11" y="182"/>
                    <a:pt x="24" y="182"/>
                  </a:cubicBezTo>
                  <a:close/>
                  <a:moveTo>
                    <a:pt x="24" y="182"/>
                  </a:moveTo>
                  <a:cubicBezTo>
                    <a:pt x="24" y="182"/>
                    <a:pt x="24" y="182"/>
                    <a:pt x="24" y="18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AE1DB1A-8F2A-433E-9684-3DA322BDEB65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4846986" y="4466902"/>
              <a:ext cx="222754" cy="309553"/>
            </a:xfrm>
            <a:custGeom>
              <a:avLst/>
              <a:gdLst>
                <a:gd name="T0" fmla="*/ 74 w 122"/>
                <a:gd name="T1" fmla="*/ 156 h 168"/>
                <a:gd name="T2" fmla="*/ 94 w 122"/>
                <a:gd name="T3" fmla="*/ 168 h 168"/>
                <a:gd name="T4" fmla="*/ 106 w 122"/>
                <a:gd name="T5" fmla="*/ 165 h 168"/>
                <a:gd name="T6" fmla="*/ 115 w 122"/>
                <a:gd name="T7" fmla="*/ 132 h 168"/>
                <a:gd name="T8" fmla="*/ 48 w 122"/>
                <a:gd name="T9" fmla="*/ 15 h 168"/>
                <a:gd name="T10" fmla="*/ 15 w 122"/>
                <a:gd name="T11" fmla="*/ 7 h 168"/>
                <a:gd name="T12" fmla="*/ 6 w 122"/>
                <a:gd name="T13" fmla="*/ 39 h 168"/>
                <a:gd name="T14" fmla="*/ 74 w 122"/>
                <a:gd name="T15" fmla="*/ 156 h 168"/>
                <a:gd name="T16" fmla="*/ 74 w 122"/>
                <a:gd name="T17" fmla="*/ 156 h 168"/>
                <a:gd name="T18" fmla="*/ 74 w 122"/>
                <a:gd name="T19" fmla="*/ 15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68">
                  <a:moveTo>
                    <a:pt x="74" y="156"/>
                  </a:moveTo>
                  <a:cubicBezTo>
                    <a:pt x="78" y="164"/>
                    <a:pt x="86" y="168"/>
                    <a:pt x="94" y="168"/>
                  </a:cubicBezTo>
                  <a:cubicBezTo>
                    <a:pt x="98" y="168"/>
                    <a:pt x="103" y="167"/>
                    <a:pt x="106" y="165"/>
                  </a:cubicBezTo>
                  <a:cubicBezTo>
                    <a:pt x="118" y="158"/>
                    <a:pt x="122" y="143"/>
                    <a:pt x="115" y="132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1" y="4"/>
                    <a:pt x="27" y="0"/>
                    <a:pt x="15" y="7"/>
                  </a:cubicBezTo>
                  <a:cubicBezTo>
                    <a:pt x="4" y="13"/>
                    <a:pt x="0" y="28"/>
                    <a:pt x="6" y="39"/>
                  </a:cubicBezTo>
                  <a:lnTo>
                    <a:pt x="74" y="156"/>
                  </a:lnTo>
                  <a:close/>
                  <a:moveTo>
                    <a:pt x="74" y="156"/>
                  </a:moveTo>
                  <a:cubicBezTo>
                    <a:pt x="74" y="156"/>
                    <a:pt x="74" y="156"/>
                    <a:pt x="74" y="15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73A00B1-522A-4EF2-B129-C6FCAEFF3061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525105" y="3224503"/>
              <a:ext cx="312692" cy="219617"/>
            </a:xfrm>
            <a:custGeom>
              <a:avLst/>
              <a:gdLst>
                <a:gd name="T0" fmla="*/ 155 w 171"/>
                <a:gd name="T1" fmla="*/ 74 h 119"/>
                <a:gd name="T2" fmla="*/ 39 w 171"/>
                <a:gd name="T3" fmla="*/ 7 h 119"/>
                <a:gd name="T4" fmla="*/ 6 w 171"/>
                <a:gd name="T5" fmla="*/ 15 h 119"/>
                <a:gd name="T6" fmla="*/ 15 w 171"/>
                <a:gd name="T7" fmla="*/ 48 h 119"/>
                <a:gd name="T8" fmla="*/ 131 w 171"/>
                <a:gd name="T9" fmla="*/ 115 h 119"/>
                <a:gd name="T10" fmla="*/ 143 w 171"/>
                <a:gd name="T11" fmla="*/ 119 h 119"/>
                <a:gd name="T12" fmla="*/ 164 w 171"/>
                <a:gd name="T13" fmla="*/ 107 h 119"/>
                <a:gd name="T14" fmla="*/ 155 w 171"/>
                <a:gd name="T15" fmla="*/ 74 h 119"/>
                <a:gd name="T16" fmla="*/ 155 w 171"/>
                <a:gd name="T17" fmla="*/ 74 h 119"/>
                <a:gd name="T18" fmla="*/ 155 w 171"/>
                <a:gd name="T19" fmla="*/ 7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9">
                  <a:moveTo>
                    <a:pt x="155" y="7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27" y="0"/>
                    <a:pt x="13" y="4"/>
                    <a:pt x="6" y="15"/>
                  </a:cubicBezTo>
                  <a:cubicBezTo>
                    <a:pt x="0" y="27"/>
                    <a:pt x="3" y="42"/>
                    <a:pt x="15" y="48"/>
                  </a:cubicBezTo>
                  <a:cubicBezTo>
                    <a:pt x="131" y="115"/>
                    <a:pt x="131" y="115"/>
                    <a:pt x="131" y="115"/>
                  </a:cubicBezTo>
                  <a:cubicBezTo>
                    <a:pt x="135" y="118"/>
                    <a:pt x="139" y="119"/>
                    <a:pt x="143" y="119"/>
                  </a:cubicBezTo>
                  <a:cubicBezTo>
                    <a:pt x="152" y="119"/>
                    <a:pt x="160" y="114"/>
                    <a:pt x="164" y="107"/>
                  </a:cubicBezTo>
                  <a:cubicBezTo>
                    <a:pt x="171" y="95"/>
                    <a:pt x="167" y="80"/>
                    <a:pt x="155" y="74"/>
                  </a:cubicBezTo>
                  <a:close/>
                  <a:moveTo>
                    <a:pt x="155" y="74"/>
                  </a:moveTo>
                  <a:cubicBezTo>
                    <a:pt x="155" y="74"/>
                    <a:pt x="155" y="74"/>
                    <a:pt x="155" y="7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FA0AD4F-231C-4EDE-A70F-6F6F476696FC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143990" y="4167808"/>
              <a:ext cx="312692" cy="217524"/>
            </a:xfrm>
            <a:custGeom>
              <a:avLst/>
              <a:gdLst>
                <a:gd name="T0" fmla="*/ 15 w 171"/>
                <a:gd name="T1" fmla="*/ 48 h 118"/>
                <a:gd name="T2" fmla="*/ 132 w 171"/>
                <a:gd name="T3" fmla="*/ 115 h 118"/>
                <a:gd name="T4" fmla="*/ 144 w 171"/>
                <a:gd name="T5" fmla="*/ 118 h 118"/>
                <a:gd name="T6" fmla="*/ 165 w 171"/>
                <a:gd name="T7" fmla="*/ 106 h 118"/>
                <a:gd name="T8" fmla="*/ 156 w 171"/>
                <a:gd name="T9" fmla="*/ 74 h 118"/>
                <a:gd name="T10" fmla="*/ 39 w 171"/>
                <a:gd name="T11" fmla="*/ 6 h 118"/>
                <a:gd name="T12" fmla="*/ 7 w 171"/>
                <a:gd name="T13" fmla="*/ 15 h 118"/>
                <a:gd name="T14" fmla="*/ 15 w 171"/>
                <a:gd name="T15" fmla="*/ 48 h 118"/>
                <a:gd name="T16" fmla="*/ 15 w 171"/>
                <a:gd name="T17" fmla="*/ 48 h 118"/>
                <a:gd name="T18" fmla="*/ 15 w 171"/>
                <a:gd name="T19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8">
                  <a:moveTo>
                    <a:pt x="15" y="48"/>
                  </a:moveTo>
                  <a:cubicBezTo>
                    <a:pt x="132" y="115"/>
                    <a:pt x="132" y="115"/>
                    <a:pt x="132" y="115"/>
                  </a:cubicBezTo>
                  <a:cubicBezTo>
                    <a:pt x="136" y="117"/>
                    <a:pt x="140" y="118"/>
                    <a:pt x="144" y="118"/>
                  </a:cubicBezTo>
                  <a:cubicBezTo>
                    <a:pt x="152" y="118"/>
                    <a:pt x="160" y="114"/>
                    <a:pt x="165" y="106"/>
                  </a:cubicBezTo>
                  <a:cubicBezTo>
                    <a:pt x="171" y="95"/>
                    <a:pt x="167" y="80"/>
                    <a:pt x="156" y="74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28" y="0"/>
                    <a:pt x="13" y="4"/>
                    <a:pt x="7" y="15"/>
                  </a:cubicBezTo>
                  <a:cubicBezTo>
                    <a:pt x="0" y="27"/>
                    <a:pt x="4" y="41"/>
                    <a:pt x="15" y="48"/>
                  </a:cubicBezTo>
                  <a:close/>
                  <a:moveTo>
                    <a:pt x="15" y="48"/>
                  </a:moveTo>
                  <a:cubicBezTo>
                    <a:pt x="15" y="48"/>
                    <a:pt x="15" y="48"/>
                    <a:pt x="15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D0E71EC8-53B0-41CA-BF24-9806577F148E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389152" y="3758902"/>
              <a:ext cx="334653" cy="88893"/>
            </a:xfrm>
            <a:custGeom>
              <a:avLst/>
              <a:gdLst>
                <a:gd name="T0" fmla="*/ 159 w 183"/>
                <a:gd name="T1" fmla="*/ 0 h 48"/>
                <a:gd name="T2" fmla="*/ 24 w 183"/>
                <a:gd name="T3" fmla="*/ 0 h 48"/>
                <a:gd name="T4" fmla="*/ 0 w 183"/>
                <a:gd name="T5" fmla="*/ 24 h 48"/>
                <a:gd name="T6" fmla="*/ 24 w 183"/>
                <a:gd name="T7" fmla="*/ 48 h 48"/>
                <a:gd name="T8" fmla="*/ 159 w 183"/>
                <a:gd name="T9" fmla="*/ 48 h 48"/>
                <a:gd name="T10" fmla="*/ 183 w 183"/>
                <a:gd name="T11" fmla="*/ 24 h 48"/>
                <a:gd name="T12" fmla="*/ 159 w 183"/>
                <a:gd name="T13" fmla="*/ 0 h 48"/>
                <a:gd name="T14" fmla="*/ 159 w 183"/>
                <a:gd name="T15" fmla="*/ 0 h 48"/>
                <a:gd name="T16" fmla="*/ 159 w 18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48">
                  <a:moveTo>
                    <a:pt x="159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9" y="48"/>
                    <a:pt x="159" y="48"/>
                    <a:pt x="159" y="48"/>
                  </a:cubicBezTo>
                  <a:cubicBezTo>
                    <a:pt x="172" y="48"/>
                    <a:pt x="183" y="38"/>
                    <a:pt x="183" y="24"/>
                  </a:cubicBezTo>
                  <a:cubicBezTo>
                    <a:pt x="183" y="11"/>
                    <a:pt x="172" y="0"/>
                    <a:pt x="159" y="0"/>
                  </a:cubicBezTo>
                  <a:close/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CB383AA7-6F45-4DE6-972A-CD4AFA315082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260073" y="3758902"/>
              <a:ext cx="332562" cy="88893"/>
            </a:xfrm>
            <a:custGeom>
              <a:avLst/>
              <a:gdLst>
                <a:gd name="T0" fmla="*/ 182 w 182"/>
                <a:gd name="T1" fmla="*/ 24 h 48"/>
                <a:gd name="T2" fmla="*/ 158 w 182"/>
                <a:gd name="T3" fmla="*/ 0 h 48"/>
                <a:gd name="T4" fmla="*/ 24 w 182"/>
                <a:gd name="T5" fmla="*/ 0 h 48"/>
                <a:gd name="T6" fmla="*/ 0 w 182"/>
                <a:gd name="T7" fmla="*/ 24 h 48"/>
                <a:gd name="T8" fmla="*/ 24 w 182"/>
                <a:gd name="T9" fmla="*/ 48 h 48"/>
                <a:gd name="T10" fmla="*/ 158 w 182"/>
                <a:gd name="T11" fmla="*/ 48 h 48"/>
                <a:gd name="T12" fmla="*/ 182 w 182"/>
                <a:gd name="T13" fmla="*/ 24 h 48"/>
                <a:gd name="T14" fmla="*/ 182 w 182"/>
                <a:gd name="T15" fmla="*/ 24 h 48"/>
                <a:gd name="T16" fmla="*/ 182 w 182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48">
                  <a:moveTo>
                    <a:pt x="182" y="24"/>
                  </a:moveTo>
                  <a:cubicBezTo>
                    <a:pt x="182" y="11"/>
                    <a:pt x="172" y="0"/>
                    <a:pt x="15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72" y="48"/>
                    <a:pt x="182" y="38"/>
                    <a:pt x="182" y="24"/>
                  </a:cubicBezTo>
                  <a:close/>
                  <a:moveTo>
                    <a:pt x="182" y="24"/>
                  </a:moveTo>
                  <a:cubicBezTo>
                    <a:pt x="182" y="24"/>
                    <a:pt x="182" y="24"/>
                    <a:pt x="182" y="2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0F58B862-2305-4795-BD02-D37BD308D12C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525105" y="4167808"/>
              <a:ext cx="312692" cy="217524"/>
            </a:xfrm>
            <a:custGeom>
              <a:avLst/>
              <a:gdLst>
                <a:gd name="T0" fmla="*/ 27 w 171"/>
                <a:gd name="T1" fmla="*/ 118 h 118"/>
                <a:gd name="T2" fmla="*/ 39 w 171"/>
                <a:gd name="T3" fmla="*/ 115 h 118"/>
                <a:gd name="T4" fmla="*/ 155 w 171"/>
                <a:gd name="T5" fmla="*/ 48 h 118"/>
                <a:gd name="T6" fmla="*/ 164 w 171"/>
                <a:gd name="T7" fmla="*/ 15 h 118"/>
                <a:gd name="T8" fmla="*/ 131 w 171"/>
                <a:gd name="T9" fmla="*/ 6 h 118"/>
                <a:gd name="T10" fmla="*/ 15 w 171"/>
                <a:gd name="T11" fmla="*/ 74 h 118"/>
                <a:gd name="T12" fmla="*/ 6 w 171"/>
                <a:gd name="T13" fmla="*/ 106 h 118"/>
                <a:gd name="T14" fmla="*/ 27 w 171"/>
                <a:gd name="T15" fmla="*/ 118 h 118"/>
                <a:gd name="T16" fmla="*/ 27 w 171"/>
                <a:gd name="T17" fmla="*/ 118 h 118"/>
                <a:gd name="T18" fmla="*/ 27 w 171"/>
                <a:gd name="T1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8">
                  <a:moveTo>
                    <a:pt x="27" y="118"/>
                  </a:moveTo>
                  <a:cubicBezTo>
                    <a:pt x="31" y="118"/>
                    <a:pt x="35" y="117"/>
                    <a:pt x="39" y="115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67" y="41"/>
                    <a:pt x="171" y="27"/>
                    <a:pt x="164" y="15"/>
                  </a:cubicBezTo>
                  <a:cubicBezTo>
                    <a:pt x="157" y="4"/>
                    <a:pt x="143" y="0"/>
                    <a:pt x="131" y="6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3" y="80"/>
                    <a:pt x="0" y="95"/>
                    <a:pt x="6" y="106"/>
                  </a:cubicBezTo>
                  <a:cubicBezTo>
                    <a:pt x="11" y="114"/>
                    <a:pt x="19" y="118"/>
                    <a:pt x="27" y="118"/>
                  </a:cubicBezTo>
                  <a:close/>
                  <a:moveTo>
                    <a:pt x="27" y="118"/>
                  </a:moveTo>
                  <a:cubicBezTo>
                    <a:pt x="27" y="118"/>
                    <a:pt x="27" y="118"/>
                    <a:pt x="27" y="11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DB1E7091-A383-4FB4-8711-EC699702223E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143990" y="3224503"/>
              <a:ext cx="312692" cy="219617"/>
            </a:xfrm>
            <a:custGeom>
              <a:avLst/>
              <a:gdLst>
                <a:gd name="T0" fmla="*/ 132 w 171"/>
                <a:gd name="T1" fmla="*/ 7 h 119"/>
                <a:gd name="T2" fmla="*/ 15 w 171"/>
                <a:gd name="T3" fmla="*/ 74 h 119"/>
                <a:gd name="T4" fmla="*/ 7 w 171"/>
                <a:gd name="T5" fmla="*/ 107 h 119"/>
                <a:gd name="T6" fmla="*/ 28 w 171"/>
                <a:gd name="T7" fmla="*/ 119 h 119"/>
                <a:gd name="T8" fmla="*/ 39 w 171"/>
                <a:gd name="T9" fmla="*/ 115 h 119"/>
                <a:gd name="T10" fmla="*/ 156 w 171"/>
                <a:gd name="T11" fmla="*/ 48 h 119"/>
                <a:gd name="T12" fmla="*/ 165 w 171"/>
                <a:gd name="T13" fmla="*/ 15 h 119"/>
                <a:gd name="T14" fmla="*/ 132 w 171"/>
                <a:gd name="T15" fmla="*/ 7 h 119"/>
                <a:gd name="T16" fmla="*/ 132 w 171"/>
                <a:gd name="T17" fmla="*/ 7 h 119"/>
                <a:gd name="T18" fmla="*/ 132 w 171"/>
                <a:gd name="T19" fmla="*/ 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9">
                  <a:moveTo>
                    <a:pt x="132" y="7"/>
                  </a:moveTo>
                  <a:cubicBezTo>
                    <a:pt x="15" y="74"/>
                    <a:pt x="15" y="74"/>
                    <a:pt x="15" y="74"/>
                  </a:cubicBezTo>
                  <a:cubicBezTo>
                    <a:pt x="4" y="80"/>
                    <a:pt x="0" y="95"/>
                    <a:pt x="7" y="107"/>
                  </a:cubicBezTo>
                  <a:cubicBezTo>
                    <a:pt x="11" y="114"/>
                    <a:pt x="19" y="119"/>
                    <a:pt x="28" y="119"/>
                  </a:cubicBezTo>
                  <a:cubicBezTo>
                    <a:pt x="32" y="119"/>
                    <a:pt x="36" y="118"/>
                    <a:pt x="39" y="115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67" y="42"/>
                    <a:pt x="171" y="27"/>
                    <a:pt x="165" y="15"/>
                  </a:cubicBezTo>
                  <a:cubicBezTo>
                    <a:pt x="158" y="4"/>
                    <a:pt x="143" y="0"/>
                    <a:pt x="132" y="7"/>
                  </a:cubicBezTo>
                  <a:close/>
                  <a:moveTo>
                    <a:pt x="132" y="7"/>
                  </a:moveTo>
                  <a:cubicBezTo>
                    <a:pt x="132" y="7"/>
                    <a:pt x="132" y="7"/>
                    <a:pt x="1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5FDC01B3-D4FA-41B4-B0A4-E13EF6AFF532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912047" y="4466902"/>
              <a:ext cx="222754" cy="309553"/>
            </a:xfrm>
            <a:custGeom>
              <a:avLst/>
              <a:gdLst>
                <a:gd name="T0" fmla="*/ 15 w 122"/>
                <a:gd name="T1" fmla="*/ 165 h 168"/>
                <a:gd name="T2" fmla="*/ 27 w 122"/>
                <a:gd name="T3" fmla="*/ 168 h 168"/>
                <a:gd name="T4" fmla="*/ 48 w 122"/>
                <a:gd name="T5" fmla="*/ 156 h 168"/>
                <a:gd name="T6" fmla="*/ 115 w 122"/>
                <a:gd name="T7" fmla="*/ 39 h 168"/>
                <a:gd name="T8" fmla="*/ 107 w 122"/>
                <a:gd name="T9" fmla="*/ 7 h 168"/>
                <a:gd name="T10" fmla="*/ 74 w 122"/>
                <a:gd name="T11" fmla="*/ 15 h 168"/>
                <a:gd name="T12" fmla="*/ 7 w 122"/>
                <a:gd name="T13" fmla="*/ 132 h 168"/>
                <a:gd name="T14" fmla="*/ 15 w 122"/>
                <a:gd name="T15" fmla="*/ 165 h 168"/>
                <a:gd name="T16" fmla="*/ 15 w 122"/>
                <a:gd name="T17" fmla="*/ 165 h 168"/>
                <a:gd name="T18" fmla="*/ 15 w 122"/>
                <a:gd name="T19" fmla="*/ 16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68">
                  <a:moveTo>
                    <a:pt x="15" y="165"/>
                  </a:moveTo>
                  <a:cubicBezTo>
                    <a:pt x="19" y="167"/>
                    <a:pt x="23" y="168"/>
                    <a:pt x="27" y="168"/>
                  </a:cubicBezTo>
                  <a:cubicBezTo>
                    <a:pt x="36" y="168"/>
                    <a:pt x="44" y="164"/>
                    <a:pt x="48" y="156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22" y="28"/>
                    <a:pt x="118" y="13"/>
                    <a:pt x="107" y="7"/>
                  </a:cubicBezTo>
                  <a:cubicBezTo>
                    <a:pt x="95" y="0"/>
                    <a:pt x="80" y="4"/>
                    <a:pt x="74" y="15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0" y="143"/>
                    <a:pt x="4" y="158"/>
                    <a:pt x="15" y="165"/>
                  </a:cubicBezTo>
                  <a:close/>
                  <a:moveTo>
                    <a:pt x="15" y="165"/>
                  </a:moveTo>
                  <a:cubicBezTo>
                    <a:pt x="15" y="165"/>
                    <a:pt x="15" y="165"/>
                    <a:pt x="15" y="16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7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drape"/>
      </p:transition>
    </mc:Choice>
    <mc:Fallback xmlns=""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1560EC2-966F-45A4-8570-BB49E0AEA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648" y="1599"/>
            <a:ext cx="7746807" cy="5170476"/>
          </a:xfrm>
          <a:prstGeom prst="rect">
            <a:avLst/>
          </a:prstGeom>
        </p:spPr>
      </p:pic>
      <p:sp>
        <p:nvSpPr>
          <p:cNvPr id="151" name="Google Shape;151;p23"/>
          <p:cNvSpPr/>
          <p:nvPr/>
        </p:nvSpPr>
        <p:spPr>
          <a:xfrm flipH="1">
            <a:off x="-1" y="-127416"/>
            <a:ext cx="7022893" cy="5299491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52" name="Google Shape;152;p23"/>
          <p:cNvSpPr txBox="1">
            <a:spLocks noGrp="1"/>
          </p:cNvSpPr>
          <p:nvPr>
            <p:ph type="ctrTitle"/>
          </p:nvPr>
        </p:nvSpPr>
        <p:spPr>
          <a:xfrm>
            <a:off x="370159" y="539750"/>
            <a:ext cx="4786457" cy="730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lt1"/>
                </a:solidFill>
              </a:rPr>
              <a:t>WAS SIND DEINE </a:t>
            </a:r>
            <a:r>
              <a:rPr lang="es" sz="2400" dirty="0">
                <a:solidFill>
                  <a:srgbClr val="E41211"/>
                </a:solidFill>
              </a:rPr>
              <a:t>AUFGABEN</a:t>
            </a:r>
            <a:r>
              <a:rPr lang="es" sz="2400" dirty="0">
                <a:solidFill>
                  <a:schemeClr val="lt1"/>
                </a:solidFill>
              </a:rPr>
              <a:t>?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5" name="Google Shape;153;p23">
            <a:extLst>
              <a:ext uri="{FF2B5EF4-FFF2-40B4-BE49-F238E27FC236}">
                <a16:creationId xmlns:a16="http://schemas.microsoft.com/office/drawing/2014/main" id="{FE99318B-06D9-4A99-857B-3878A64ABBF7}"/>
              </a:ext>
            </a:extLst>
          </p:cNvPr>
          <p:cNvSpPr txBox="1">
            <a:spLocks/>
          </p:cNvSpPr>
          <p:nvPr/>
        </p:nvSpPr>
        <p:spPr>
          <a:xfrm>
            <a:off x="370159" y="1487408"/>
            <a:ext cx="6227216" cy="322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pPr marL="0" indent="0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- Karosserien und Fahrgestelle warten, reparieren, instand setzen</a:t>
            </a:r>
          </a:p>
          <a:p>
            <a:pPr marL="0" indent="0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- Fertigung von Sonder- und Spezialfahrzeugen</a:t>
            </a:r>
          </a:p>
          <a:p>
            <a:pPr marL="0" indent="0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- Windschutzscheiben erneuern und reparieren</a:t>
            </a:r>
          </a:p>
          <a:p>
            <a:pPr marL="0" indent="0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- Lackierungen aller Art</a:t>
            </a:r>
          </a:p>
          <a:p>
            <a:pPr marL="0" indent="0">
              <a:lnSpc>
                <a:spcPts val="3800"/>
              </a:lnSpc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- Nutzfahrzeugaufbauten und Anhänger fertigen, umbauen und instand setzen</a:t>
            </a:r>
          </a:p>
          <a:p>
            <a:pPr marL="0" indent="0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- Montage von Fahrzeugteilen und Ausrüstung, Ausbau  und Einbau von Zubehörteilen</a:t>
            </a:r>
            <a:endParaRPr lang="de-DE" sz="1800" baseline="30000" dirty="0">
              <a:latin typeface="Assistant Light" panose="00000400000000000000" charset="-79"/>
              <a:cs typeface="Assistant Light" panose="00000400000000000000" charset="-79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8EF7F25-A59C-4F1A-87E0-9AAFA09AF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4563">
            <a:off x="4257582" y="2048675"/>
            <a:ext cx="1343591" cy="143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7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drape"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EF8C4A7-4BE8-44EF-91D8-10A9EEDFC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" y="-1300480"/>
            <a:ext cx="5806334" cy="8699500"/>
          </a:xfrm>
          <a:prstGeom prst="rect">
            <a:avLst/>
          </a:prstGeom>
        </p:spPr>
      </p:pic>
      <p:sp>
        <p:nvSpPr>
          <p:cNvPr id="5" name="Google Shape;57;p7">
            <a:extLst>
              <a:ext uri="{FF2B5EF4-FFF2-40B4-BE49-F238E27FC236}">
                <a16:creationId xmlns:a16="http://schemas.microsoft.com/office/drawing/2014/main" id="{5A28FFFF-441D-45F7-AB56-2EB0DFE3CD65}"/>
              </a:ext>
            </a:extLst>
          </p:cNvPr>
          <p:cNvSpPr/>
          <p:nvPr/>
        </p:nvSpPr>
        <p:spPr>
          <a:xfrm flipH="1">
            <a:off x="4308501" y="-424791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8;p7">
            <a:extLst>
              <a:ext uri="{FF2B5EF4-FFF2-40B4-BE49-F238E27FC236}">
                <a16:creationId xmlns:a16="http://schemas.microsoft.com/office/drawing/2014/main" id="{1ACF89DC-848F-44C0-B36C-17349A798D48}"/>
              </a:ext>
            </a:extLst>
          </p:cNvPr>
          <p:cNvSpPr/>
          <p:nvPr/>
        </p:nvSpPr>
        <p:spPr>
          <a:xfrm flipH="1">
            <a:off x="7518426" y="-424791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ctrTitle"/>
          </p:nvPr>
        </p:nvSpPr>
        <p:spPr>
          <a:xfrm>
            <a:off x="4020266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DEINE TÄTIGKEITEN</a:t>
            </a:r>
            <a:endParaRPr dirty="0"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 idx="2"/>
          </p:nvPr>
        </p:nvSpPr>
        <p:spPr>
          <a:xfrm>
            <a:off x="4322366" y="175343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drape"/>
      </p:transition>
    </mc:Choice>
    <mc:Fallback xmlns="">
      <p:transition spd="slow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rafik 130">
            <a:extLst>
              <a:ext uri="{FF2B5EF4-FFF2-40B4-BE49-F238E27FC236}">
                <a16:creationId xmlns:a16="http://schemas.microsoft.com/office/drawing/2014/main" id="{1E84A9F7-EB8A-4931-9581-58B75E807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70"/>
          <a:stretch/>
        </p:blipFill>
        <p:spPr>
          <a:xfrm>
            <a:off x="2850" y="10632"/>
            <a:ext cx="9141150" cy="513286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9E6F080-F637-4BE0-AF75-48D372105F57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dk1">
              <a:alpha val="4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Isosceles Triangle 83">
            <a:extLst>
              <a:ext uri="{FF2B5EF4-FFF2-40B4-BE49-F238E27FC236}">
                <a16:creationId xmlns:a16="http://schemas.microsoft.com/office/drawing/2014/main" id="{2D9216E7-2C5E-4258-9F91-3F68C3584D1F}"/>
              </a:ext>
            </a:extLst>
          </p:cNvPr>
          <p:cNvSpPr/>
          <p:nvPr/>
        </p:nvSpPr>
        <p:spPr>
          <a:xfrm rot="14360267">
            <a:off x="6028670" y="1440733"/>
            <a:ext cx="247650" cy="718190"/>
          </a:xfrm>
          <a:prstGeom prst="triangle">
            <a:avLst>
              <a:gd name="adj" fmla="val 705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7" name="Isosceles Triangle 81">
            <a:extLst>
              <a:ext uri="{FF2B5EF4-FFF2-40B4-BE49-F238E27FC236}">
                <a16:creationId xmlns:a16="http://schemas.microsoft.com/office/drawing/2014/main" id="{B23C7DE9-993C-46F4-AE8B-A79A274A3253}"/>
              </a:ext>
            </a:extLst>
          </p:cNvPr>
          <p:cNvSpPr/>
          <p:nvPr/>
        </p:nvSpPr>
        <p:spPr>
          <a:xfrm rot="17358869">
            <a:off x="5983385" y="3383428"/>
            <a:ext cx="247650" cy="652592"/>
          </a:xfrm>
          <a:prstGeom prst="triangle">
            <a:avLst>
              <a:gd name="adj" fmla="val 705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9" name="Isosceles Triangle 80">
            <a:extLst>
              <a:ext uri="{FF2B5EF4-FFF2-40B4-BE49-F238E27FC236}">
                <a16:creationId xmlns:a16="http://schemas.microsoft.com/office/drawing/2014/main" id="{D46A566C-2F4B-4EA2-8E2E-1971946D80F4}"/>
              </a:ext>
            </a:extLst>
          </p:cNvPr>
          <p:cNvSpPr/>
          <p:nvPr/>
        </p:nvSpPr>
        <p:spPr>
          <a:xfrm rot="3964757">
            <a:off x="2913374" y="3383429"/>
            <a:ext cx="247650" cy="652592"/>
          </a:xfrm>
          <a:prstGeom prst="triangle">
            <a:avLst>
              <a:gd name="adj" fmla="val 705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1" name="Isosceles Triangle 79">
            <a:extLst>
              <a:ext uri="{FF2B5EF4-FFF2-40B4-BE49-F238E27FC236}">
                <a16:creationId xmlns:a16="http://schemas.microsoft.com/office/drawing/2014/main" id="{8DDD2A8D-48FD-44D3-9D93-65C613CC3CF6}"/>
              </a:ext>
            </a:extLst>
          </p:cNvPr>
          <p:cNvSpPr/>
          <p:nvPr/>
        </p:nvSpPr>
        <p:spPr>
          <a:xfrm rot="5247443">
            <a:off x="2727637" y="2369017"/>
            <a:ext cx="247650" cy="652592"/>
          </a:xfrm>
          <a:prstGeom prst="triangle">
            <a:avLst>
              <a:gd name="adj" fmla="val 705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3" name="Isosceles Triangle 78">
            <a:extLst>
              <a:ext uri="{FF2B5EF4-FFF2-40B4-BE49-F238E27FC236}">
                <a16:creationId xmlns:a16="http://schemas.microsoft.com/office/drawing/2014/main" id="{9C80EA48-2557-43E8-98B7-DC0751E67CFB}"/>
              </a:ext>
            </a:extLst>
          </p:cNvPr>
          <p:cNvSpPr/>
          <p:nvPr/>
        </p:nvSpPr>
        <p:spPr>
          <a:xfrm rot="6556496">
            <a:off x="2905340" y="1370217"/>
            <a:ext cx="247650" cy="642737"/>
          </a:xfrm>
          <a:prstGeom prst="triangle">
            <a:avLst>
              <a:gd name="adj" fmla="val 7058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5" name="Oval 12">
            <a:extLst>
              <a:ext uri="{FF2B5EF4-FFF2-40B4-BE49-F238E27FC236}">
                <a16:creationId xmlns:a16="http://schemas.microsoft.com/office/drawing/2014/main" id="{94FC8C53-6952-4685-8485-BDECF89078B7}"/>
              </a:ext>
            </a:extLst>
          </p:cNvPr>
          <p:cNvSpPr/>
          <p:nvPr/>
        </p:nvSpPr>
        <p:spPr>
          <a:xfrm>
            <a:off x="3219450" y="1425291"/>
            <a:ext cx="2562225" cy="2562225"/>
          </a:xfrm>
          <a:prstGeom prst="ellipse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7" name="Rectangle: Rounded Corners 1">
            <a:extLst>
              <a:ext uri="{FF2B5EF4-FFF2-40B4-BE49-F238E27FC236}">
                <a16:creationId xmlns:a16="http://schemas.microsoft.com/office/drawing/2014/main" id="{D68A59A6-E2AF-4A64-AF38-D7D0537B899E}"/>
              </a:ext>
            </a:extLst>
          </p:cNvPr>
          <p:cNvSpPr/>
          <p:nvPr/>
        </p:nvSpPr>
        <p:spPr>
          <a:xfrm>
            <a:off x="617355" y="2247666"/>
            <a:ext cx="2014538" cy="94153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9" name="Rectangle: Rounded Corners 5">
            <a:extLst>
              <a:ext uri="{FF2B5EF4-FFF2-40B4-BE49-F238E27FC236}">
                <a16:creationId xmlns:a16="http://schemas.microsoft.com/office/drawing/2014/main" id="{46A7E56E-0BB5-4347-9F3B-6440826119F3}"/>
              </a:ext>
            </a:extLst>
          </p:cNvPr>
          <p:cNvSpPr/>
          <p:nvPr/>
        </p:nvSpPr>
        <p:spPr>
          <a:xfrm>
            <a:off x="819150" y="3436939"/>
            <a:ext cx="2014538" cy="94153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1" name="Rectangle: Rounded Corners 6">
            <a:extLst>
              <a:ext uri="{FF2B5EF4-FFF2-40B4-BE49-F238E27FC236}">
                <a16:creationId xmlns:a16="http://schemas.microsoft.com/office/drawing/2014/main" id="{2FC97E12-DE1E-4C9E-86CF-38937C9A87DA}"/>
              </a:ext>
            </a:extLst>
          </p:cNvPr>
          <p:cNvSpPr/>
          <p:nvPr/>
        </p:nvSpPr>
        <p:spPr>
          <a:xfrm>
            <a:off x="819150" y="1053231"/>
            <a:ext cx="2014538" cy="94153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3" name="Oval 2">
            <a:extLst>
              <a:ext uri="{FF2B5EF4-FFF2-40B4-BE49-F238E27FC236}">
                <a16:creationId xmlns:a16="http://schemas.microsoft.com/office/drawing/2014/main" id="{144A4B08-C111-4537-9E4F-5832D0F84511}"/>
              </a:ext>
            </a:extLst>
          </p:cNvPr>
          <p:cNvSpPr/>
          <p:nvPr/>
        </p:nvSpPr>
        <p:spPr>
          <a:xfrm>
            <a:off x="3457575" y="1656632"/>
            <a:ext cx="2085975" cy="2085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5" name="Rectangle: Rounded Corners 8">
            <a:extLst>
              <a:ext uri="{FF2B5EF4-FFF2-40B4-BE49-F238E27FC236}">
                <a16:creationId xmlns:a16="http://schemas.microsoft.com/office/drawing/2014/main" id="{ADF6EEF2-1ED0-4179-A8A5-D4E1EFFD0771}"/>
              </a:ext>
            </a:extLst>
          </p:cNvPr>
          <p:cNvSpPr/>
          <p:nvPr/>
        </p:nvSpPr>
        <p:spPr>
          <a:xfrm>
            <a:off x="6376987" y="1053231"/>
            <a:ext cx="2014538" cy="94153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7" name="Rectangle: Rounded Corners 9">
            <a:extLst>
              <a:ext uri="{FF2B5EF4-FFF2-40B4-BE49-F238E27FC236}">
                <a16:creationId xmlns:a16="http://schemas.microsoft.com/office/drawing/2014/main" id="{4697EE5F-A140-45B0-B463-2FF54CF633A8}"/>
              </a:ext>
            </a:extLst>
          </p:cNvPr>
          <p:cNvSpPr/>
          <p:nvPr/>
        </p:nvSpPr>
        <p:spPr>
          <a:xfrm>
            <a:off x="6512107" y="2235635"/>
            <a:ext cx="2014538" cy="94153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9" name="Rectangle: Rounded Corners 10">
            <a:extLst>
              <a:ext uri="{FF2B5EF4-FFF2-40B4-BE49-F238E27FC236}">
                <a16:creationId xmlns:a16="http://schemas.microsoft.com/office/drawing/2014/main" id="{7325AA3E-381A-40D6-8F67-FFD6E9FF87D9}"/>
              </a:ext>
            </a:extLst>
          </p:cNvPr>
          <p:cNvSpPr/>
          <p:nvPr/>
        </p:nvSpPr>
        <p:spPr>
          <a:xfrm>
            <a:off x="6376988" y="3436939"/>
            <a:ext cx="2014537" cy="94153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1" name="TextBox 69">
            <a:extLst>
              <a:ext uri="{FF2B5EF4-FFF2-40B4-BE49-F238E27FC236}">
                <a16:creationId xmlns:a16="http://schemas.microsoft.com/office/drawing/2014/main" id="{DE080AEE-C0F5-4573-BFD9-40AE7F35052C}"/>
              </a:ext>
            </a:extLst>
          </p:cNvPr>
          <p:cNvSpPr txBox="1"/>
          <p:nvPr/>
        </p:nvSpPr>
        <p:spPr>
          <a:xfrm>
            <a:off x="860255" y="3688134"/>
            <a:ext cx="186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de-DE" sz="1800" b="1" baseline="30000" dirty="0">
                <a:solidFill>
                  <a:srgbClr val="FFFFFF"/>
                </a:solidFill>
                <a:latin typeface="Nunito Sans" panose="020B0604020202020204" charset="0"/>
                <a:cs typeface="+mn-cs"/>
              </a:rPr>
              <a:t>Nutzfahrzeugaufbauten und Anhänger fertigen und umbauen</a:t>
            </a:r>
          </a:p>
        </p:txBody>
      </p:sp>
      <p:sp>
        <p:nvSpPr>
          <p:cNvPr id="113" name="TextBox 70">
            <a:extLst>
              <a:ext uri="{FF2B5EF4-FFF2-40B4-BE49-F238E27FC236}">
                <a16:creationId xmlns:a16="http://schemas.microsoft.com/office/drawing/2014/main" id="{2A105608-C47C-4FFB-BF89-50DCB6393191}"/>
              </a:ext>
            </a:extLst>
          </p:cNvPr>
          <p:cNvSpPr txBox="1"/>
          <p:nvPr/>
        </p:nvSpPr>
        <p:spPr>
          <a:xfrm>
            <a:off x="676387" y="2387154"/>
            <a:ext cx="1734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buFontTx/>
              <a:buNone/>
            </a:pPr>
            <a:r>
              <a:rPr lang="de-DE" altLang="de-DE" sz="1800" b="1" baseline="30000" dirty="0">
                <a:solidFill>
                  <a:srgbClr val="FFFFFF"/>
                </a:solidFill>
                <a:latin typeface="Nunito Sans" panose="020B0604020202020204" charset="0"/>
              </a:rPr>
              <a:t>Karosserien und Fahrgestelle warten, </a:t>
            </a:r>
          </a:p>
          <a:p>
            <a:pPr algn="r" eaLnBrk="1" hangingPunct="1">
              <a:buFontTx/>
              <a:buNone/>
            </a:pPr>
            <a:r>
              <a:rPr lang="de-DE" altLang="de-DE" sz="1800" b="1" baseline="30000" dirty="0">
                <a:solidFill>
                  <a:srgbClr val="FFFFFF"/>
                </a:solidFill>
                <a:latin typeface="Nunito Sans" panose="020B0604020202020204" charset="0"/>
              </a:rPr>
              <a:t>reparieren, instand setzen</a:t>
            </a:r>
          </a:p>
        </p:txBody>
      </p:sp>
      <p:sp>
        <p:nvSpPr>
          <p:cNvPr id="115" name="TextBox 71">
            <a:extLst>
              <a:ext uri="{FF2B5EF4-FFF2-40B4-BE49-F238E27FC236}">
                <a16:creationId xmlns:a16="http://schemas.microsoft.com/office/drawing/2014/main" id="{9C1EE182-40FF-4FF9-96AA-8FF665770924}"/>
              </a:ext>
            </a:extLst>
          </p:cNvPr>
          <p:cNvSpPr txBox="1"/>
          <p:nvPr/>
        </p:nvSpPr>
        <p:spPr>
          <a:xfrm>
            <a:off x="1015617" y="1280045"/>
            <a:ext cx="155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buFontTx/>
              <a:buNone/>
            </a:pPr>
            <a:r>
              <a:rPr lang="de-DE" altLang="de-DE" sz="1800" b="1" baseline="30000" dirty="0">
                <a:solidFill>
                  <a:srgbClr val="FFFFFF"/>
                </a:solidFill>
                <a:latin typeface="Nunito Sans" panose="020B0604020202020204" charset="0"/>
              </a:rPr>
              <a:t>Fertigung von Sonder- und Spezialfahrzeugen</a:t>
            </a:r>
          </a:p>
        </p:txBody>
      </p:sp>
      <p:sp>
        <p:nvSpPr>
          <p:cNvPr id="117" name="TextBox 72">
            <a:extLst>
              <a:ext uri="{FF2B5EF4-FFF2-40B4-BE49-F238E27FC236}">
                <a16:creationId xmlns:a16="http://schemas.microsoft.com/office/drawing/2014/main" id="{22635233-0736-4622-BDE1-98F5E19ABBC1}"/>
              </a:ext>
            </a:extLst>
          </p:cNvPr>
          <p:cNvSpPr txBox="1"/>
          <p:nvPr/>
        </p:nvSpPr>
        <p:spPr>
          <a:xfrm>
            <a:off x="6638482" y="1285851"/>
            <a:ext cx="155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de-AT" altLang="de-DE" sz="1800" b="1" baseline="30000" dirty="0">
                <a:solidFill>
                  <a:srgbClr val="FFFFFF"/>
                </a:solidFill>
                <a:latin typeface="Nunito Sans" panose="020B0604020202020204" charset="0"/>
              </a:rPr>
              <a:t>Montage von Fahrzeugteilen und Ausrüstung </a:t>
            </a:r>
          </a:p>
        </p:txBody>
      </p:sp>
      <p:sp>
        <p:nvSpPr>
          <p:cNvPr id="121" name="TextBox 74">
            <a:extLst>
              <a:ext uri="{FF2B5EF4-FFF2-40B4-BE49-F238E27FC236}">
                <a16:creationId xmlns:a16="http://schemas.microsoft.com/office/drawing/2014/main" id="{7EF0F8D8-6514-4572-B090-19D9EADC4381}"/>
              </a:ext>
            </a:extLst>
          </p:cNvPr>
          <p:cNvSpPr txBox="1"/>
          <p:nvPr/>
        </p:nvSpPr>
        <p:spPr>
          <a:xfrm>
            <a:off x="6678355" y="3582437"/>
            <a:ext cx="1682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1800" b="1" baseline="30000" dirty="0">
                <a:solidFill>
                  <a:srgbClr val="FFFFFF"/>
                </a:solidFill>
                <a:latin typeface="Nunito Sans" panose="020B0604020202020204" charset="0"/>
                <a:cs typeface="+mn-cs"/>
              </a:rPr>
              <a:t>Lackierungen aller Art; Windschutz-scheiben erneuern und reparieren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DE" sz="1800" b="1" baseline="30000" dirty="0">
              <a:solidFill>
                <a:srgbClr val="FFFFFF"/>
              </a:solidFill>
              <a:latin typeface="Nunito Sans" panose="020B0604020202020204" charset="0"/>
              <a:cs typeface="+mn-cs"/>
            </a:endParaRPr>
          </a:p>
        </p:txBody>
      </p:sp>
      <p:sp>
        <p:nvSpPr>
          <p:cNvPr id="123" name="TextBox 75">
            <a:extLst>
              <a:ext uri="{FF2B5EF4-FFF2-40B4-BE49-F238E27FC236}">
                <a16:creationId xmlns:a16="http://schemas.microsoft.com/office/drawing/2014/main" id="{D5DBB9FA-C457-41A7-9823-D3ACB0B52B9A}"/>
              </a:ext>
            </a:extLst>
          </p:cNvPr>
          <p:cNvSpPr txBox="1"/>
          <p:nvPr/>
        </p:nvSpPr>
        <p:spPr>
          <a:xfrm>
            <a:off x="3122784" y="2100654"/>
            <a:ext cx="2798421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DAS ALLES WIRST </a:t>
            </a:r>
          </a:p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DU TUN</a:t>
            </a:r>
          </a:p>
        </p:txBody>
      </p:sp>
      <p:sp>
        <p:nvSpPr>
          <p:cNvPr id="125" name="Isosceles Triangle 82">
            <a:extLst>
              <a:ext uri="{FF2B5EF4-FFF2-40B4-BE49-F238E27FC236}">
                <a16:creationId xmlns:a16="http://schemas.microsoft.com/office/drawing/2014/main" id="{A0930B13-2CAB-4A61-A69B-009FA05AFD94}"/>
              </a:ext>
            </a:extLst>
          </p:cNvPr>
          <p:cNvSpPr/>
          <p:nvPr/>
        </p:nvSpPr>
        <p:spPr>
          <a:xfrm rot="16200000">
            <a:off x="6080036" y="2369386"/>
            <a:ext cx="247650" cy="673643"/>
          </a:xfrm>
          <a:prstGeom prst="triangle">
            <a:avLst>
              <a:gd name="adj" fmla="val 7058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2" name="TextBox 72">
            <a:extLst>
              <a:ext uri="{FF2B5EF4-FFF2-40B4-BE49-F238E27FC236}">
                <a16:creationId xmlns:a16="http://schemas.microsoft.com/office/drawing/2014/main" id="{BD877DF0-793B-40C2-93E2-2D1112F0AD28}"/>
              </a:ext>
            </a:extLst>
          </p:cNvPr>
          <p:cNvSpPr txBox="1"/>
          <p:nvPr/>
        </p:nvSpPr>
        <p:spPr>
          <a:xfrm>
            <a:off x="6862860" y="2470216"/>
            <a:ext cx="155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de-AT" altLang="de-DE" sz="1800" b="1" baseline="30000" dirty="0">
                <a:solidFill>
                  <a:srgbClr val="FFFFFF"/>
                </a:solidFill>
                <a:latin typeface="Nunito Sans" panose="020B0604020202020204" charset="0"/>
              </a:rPr>
              <a:t>Ausbau und Einbau von Zubehörteilen</a:t>
            </a:r>
            <a:endParaRPr lang="de-DE" altLang="de-DE" sz="1800" b="1" baseline="30000" dirty="0">
              <a:solidFill>
                <a:srgbClr val="FFFFFF"/>
              </a:solidFill>
              <a:latin typeface="Nunito Sans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27726BA-8745-4173-8D07-C07DBE241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0720" y="0"/>
            <a:ext cx="770639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0E629A8-B10A-4B1F-9002-60BB748E2D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88"/>
          <a:stretch/>
        </p:blipFill>
        <p:spPr>
          <a:xfrm>
            <a:off x="4460240" y="11430"/>
            <a:ext cx="5834677" cy="51435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1A6236C-5BD9-478F-AA9A-D9ACD1DB21A4}"/>
              </a:ext>
            </a:extLst>
          </p:cNvPr>
          <p:cNvSpPr/>
          <p:nvPr/>
        </p:nvSpPr>
        <p:spPr>
          <a:xfrm>
            <a:off x="4222325" y="0"/>
            <a:ext cx="512799" cy="5154930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1A651B82-1AB2-4C4F-BCE7-5C2906B16823}"/>
              </a:ext>
            </a:extLst>
          </p:cNvPr>
          <p:cNvSpPr/>
          <p:nvPr/>
        </p:nvSpPr>
        <p:spPr>
          <a:xfrm>
            <a:off x="3219450" y="1425291"/>
            <a:ext cx="2562225" cy="2562225"/>
          </a:xfrm>
          <a:prstGeom prst="ellipse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02F194DC-EC3F-457B-B2B3-FE0F12387103}"/>
              </a:ext>
            </a:extLst>
          </p:cNvPr>
          <p:cNvSpPr/>
          <p:nvPr/>
        </p:nvSpPr>
        <p:spPr>
          <a:xfrm>
            <a:off x="3457575" y="1656632"/>
            <a:ext cx="2085975" cy="2085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TextBox 75">
            <a:extLst>
              <a:ext uri="{FF2B5EF4-FFF2-40B4-BE49-F238E27FC236}">
                <a16:creationId xmlns:a16="http://schemas.microsoft.com/office/drawing/2014/main" id="{5224AB03-293B-46C9-A47B-E2C0FC333BC3}"/>
              </a:ext>
            </a:extLst>
          </p:cNvPr>
          <p:cNvSpPr txBox="1"/>
          <p:nvPr/>
        </p:nvSpPr>
        <p:spPr>
          <a:xfrm>
            <a:off x="3122784" y="2100654"/>
            <a:ext cx="2798421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DAS ALLES WIRST </a:t>
            </a:r>
          </a:p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DU TUN</a:t>
            </a:r>
          </a:p>
        </p:txBody>
      </p:sp>
    </p:spTree>
    <p:extLst>
      <p:ext uri="{BB962C8B-B14F-4D97-AF65-F5344CB8AC3E}">
        <p14:creationId xmlns:p14="http://schemas.microsoft.com/office/powerpoint/2010/main" val="281195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20A30F8F-5B5C-475B-9400-73942BA91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262" y="-395487"/>
            <a:ext cx="4714728" cy="706397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7A28CB1-CEE9-433A-824A-F6043EB4D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883"/>
          <a:stretch/>
        </p:blipFill>
        <p:spPr>
          <a:xfrm>
            <a:off x="-2339355" y="0"/>
            <a:ext cx="6728476" cy="515493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C962530-A709-4DEA-9203-94E7DD4850D9}"/>
              </a:ext>
            </a:extLst>
          </p:cNvPr>
          <p:cNvSpPr/>
          <p:nvPr/>
        </p:nvSpPr>
        <p:spPr>
          <a:xfrm>
            <a:off x="4222325" y="0"/>
            <a:ext cx="512799" cy="5154930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1A1AC865-B281-441D-BE26-5B144B9C5C90}"/>
              </a:ext>
            </a:extLst>
          </p:cNvPr>
          <p:cNvSpPr/>
          <p:nvPr/>
        </p:nvSpPr>
        <p:spPr>
          <a:xfrm>
            <a:off x="3219450" y="1425291"/>
            <a:ext cx="2562225" cy="2562225"/>
          </a:xfrm>
          <a:prstGeom prst="ellipse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Oval 2">
            <a:extLst>
              <a:ext uri="{FF2B5EF4-FFF2-40B4-BE49-F238E27FC236}">
                <a16:creationId xmlns:a16="http://schemas.microsoft.com/office/drawing/2014/main" id="{1144353A-6AC6-4EC1-B561-D1D7B6BFF10B}"/>
              </a:ext>
            </a:extLst>
          </p:cNvPr>
          <p:cNvSpPr/>
          <p:nvPr/>
        </p:nvSpPr>
        <p:spPr>
          <a:xfrm>
            <a:off x="3457575" y="1656632"/>
            <a:ext cx="2085975" cy="2085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TextBox 75">
            <a:extLst>
              <a:ext uri="{FF2B5EF4-FFF2-40B4-BE49-F238E27FC236}">
                <a16:creationId xmlns:a16="http://schemas.microsoft.com/office/drawing/2014/main" id="{4D7AB7CB-E05D-4528-946D-84DCFB6CE697}"/>
              </a:ext>
            </a:extLst>
          </p:cNvPr>
          <p:cNvSpPr txBox="1"/>
          <p:nvPr/>
        </p:nvSpPr>
        <p:spPr>
          <a:xfrm>
            <a:off x="3122784" y="2100654"/>
            <a:ext cx="2798421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DAS ALLES WIRST </a:t>
            </a:r>
          </a:p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DU TUN</a:t>
            </a:r>
          </a:p>
        </p:txBody>
      </p:sp>
    </p:spTree>
    <p:extLst>
      <p:ext uri="{BB962C8B-B14F-4D97-AF65-F5344CB8AC3E}">
        <p14:creationId xmlns:p14="http://schemas.microsoft.com/office/powerpoint/2010/main" val="439774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91919"/>
      </a:dk1>
      <a:lt1>
        <a:srgbClr val="F3F3F3"/>
      </a:lt1>
      <a:dk2>
        <a:srgbClr val="D9D9D9"/>
      </a:dk2>
      <a:lt2>
        <a:srgbClr val="434343"/>
      </a:lt2>
      <a:accent1>
        <a:srgbClr val="097A80"/>
      </a:accent1>
      <a:accent2>
        <a:srgbClr val="B3B896"/>
      </a:accent2>
      <a:accent3>
        <a:srgbClr val="F1C34E"/>
      </a:accent3>
      <a:accent4>
        <a:srgbClr val="E06666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</Words>
  <Application>Microsoft Office PowerPoint</Application>
  <PresentationFormat>Bildschirmpräsentation (16:9)</PresentationFormat>
  <Paragraphs>95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Arial</vt:lpstr>
      <vt:lpstr>Calibri</vt:lpstr>
      <vt:lpstr>Open Sans</vt:lpstr>
      <vt:lpstr>Nunito Sans</vt:lpstr>
      <vt:lpstr>Assistant Light</vt:lpstr>
      <vt:lpstr>Pontano Sans</vt:lpstr>
      <vt:lpstr>Nunito Sans ExtraBold</vt:lpstr>
      <vt:lpstr>Marketing Newsletter</vt:lpstr>
      <vt:lpstr>NETWORKING NEWSLETTER</vt:lpstr>
      <vt:lpstr>DER LEHRBERUF</vt:lpstr>
      <vt:lpstr>LEHRE ZUM  KAROSSERIEBAUTECHNIKER</vt:lpstr>
      <vt:lpstr> WAS WIRST DU LERNEN?</vt:lpstr>
      <vt:lpstr>WAS SIND DEINE AUFGABEN?</vt:lpstr>
      <vt:lpstr>DEINE TÄTIGKEITEN</vt:lpstr>
      <vt:lpstr>PowerPoint-Präsentation</vt:lpstr>
      <vt:lpstr>PowerPoint-Präsentation</vt:lpstr>
      <vt:lpstr>PowerPoint-Präsentation</vt:lpstr>
      <vt:lpstr>PowerPoint-Präsentation</vt:lpstr>
      <vt:lpstr>DIE FIRMA DLOUHY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NETWORKING NEWSLETTER</dc:title>
  <dc:creator>ZE5</dc:creator>
  <cp:lastModifiedBy>Videokonferenz 1 Stadtgemeinde Tulln</cp:lastModifiedBy>
  <cp:revision>42</cp:revision>
  <dcterms:modified xsi:type="dcterms:W3CDTF">2023-09-14T10:37:43Z</dcterms:modified>
</cp:coreProperties>
</file>